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tags/tag29.xml" ContentType="application/vnd.openxmlformats-officedocument.presentationml.tags+xml"/>
  <Override PartName="/ppt/notesSlides/notesSlide2.xml" ContentType="application/vnd.openxmlformats-officedocument.presentationml.notesSlide+xml"/>
  <Override PartName="/ppt/charts/chart12.xml" ContentType="application/vnd.openxmlformats-officedocument.drawingml.chart+xml"/>
  <Override PartName="/ppt/charts/chart13.xml" ContentType="application/vnd.openxmlformats-officedocument.drawingml.chart+xml"/>
  <Override PartName="/ppt/charts/chart14.xml" ContentType="application/vnd.openxmlformats-officedocument.drawingml.chart+xml"/>
  <Override PartName="/ppt/charts/chart15.xml" ContentType="application/vnd.openxmlformats-officedocument.drawingml.chart+xml"/>
  <Override PartName="/ppt/charts/chart16.xml" ContentType="application/vnd.openxmlformats-officedocument.drawingml.chart+xml"/>
  <Override PartName="/ppt/charts/chart17.xml" ContentType="application/vnd.openxmlformats-officedocument.drawingml.chart+xml"/>
  <Override PartName="/ppt/charts/chart18.xml" ContentType="application/vnd.openxmlformats-officedocument.drawingml.chart+xml"/>
  <Override PartName="/ppt/charts/chart19.xml" ContentType="application/vnd.openxmlformats-officedocument.drawingml.chart+xml"/>
  <Override PartName="/ppt/charts/chart20.xml" ContentType="application/vnd.openxmlformats-officedocument.drawingml.chart+xml"/>
  <Override PartName="/ppt/charts/chart21.xml" ContentType="application/vnd.openxmlformats-officedocument.drawingml.chart+xml"/>
  <Override PartName="/ppt/charts/chart22.xml" ContentType="application/vnd.openxmlformats-officedocument.drawingml.chart+xml"/>
  <Override PartName="/ppt/tags/tag30.xml" ContentType="application/vnd.openxmlformats-officedocument.presentationml.tags+xml"/>
  <Override PartName="/ppt/notesSlides/notesSlide3.xml" ContentType="application/vnd.openxmlformats-officedocument.presentationml.notesSlide+xml"/>
  <Override PartName="/ppt/charts/chart23.xml" ContentType="application/vnd.openxmlformats-officedocument.drawingml.chart+xml"/>
  <Override PartName="/ppt/charts/chart24.xml" ContentType="application/vnd.openxmlformats-officedocument.drawingml.chart+xml"/>
  <Override PartName="/ppt/charts/chart25.xml" ContentType="application/vnd.openxmlformats-officedocument.drawingml.chart+xml"/>
  <Override PartName="/ppt/charts/chart26.xml" ContentType="application/vnd.openxmlformats-officedocument.drawingml.chart+xml"/>
  <Override PartName="/ppt/charts/chart27.xml" ContentType="application/vnd.openxmlformats-officedocument.drawingml.chart+xml"/>
  <Override PartName="/ppt/charts/chart28.xml" ContentType="application/vnd.openxmlformats-officedocument.drawingml.chart+xml"/>
  <Override PartName="/ppt/charts/chart29.xml" ContentType="application/vnd.openxmlformats-officedocument.drawingml.chart+xml"/>
  <Override PartName="/ppt/charts/chart30.xml" ContentType="application/vnd.openxmlformats-officedocument.drawingml.chart+xml"/>
  <Override PartName="/ppt/charts/chart31.xml" ContentType="application/vnd.openxmlformats-officedocument.drawingml.chart+xml"/>
  <Override PartName="/ppt/charts/chart32.xml" ContentType="application/vnd.openxmlformats-officedocument.drawingml.chart+xml"/>
  <Override PartName="/ppt/charts/chart33.xml" ContentType="application/vnd.openxmlformats-officedocument.drawingml.chart+xml"/>
  <Override PartName="/ppt/tags/tag31.xml" ContentType="application/vnd.openxmlformats-officedocument.presentationml.tags+xml"/>
  <Override PartName="/ppt/notesSlides/notesSlide4.xml" ContentType="application/vnd.openxmlformats-officedocument.presentationml.notesSlide+xml"/>
  <Override PartName="/ppt/charts/chart34.xml" ContentType="application/vnd.openxmlformats-officedocument.drawingml.chart+xml"/>
  <Override PartName="/ppt/charts/chart35.xml" ContentType="application/vnd.openxmlformats-officedocument.drawingml.chart+xml"/>
  <Override PartName="/ppt/charts/chart36.xml" ContentType="application/vnd.openxmlformats-officedocument.drawingml.chart+xml"/>
  <Override PartName="/ppt/charts/chart37.xml" ContentType="application/vnd.openxmlformats-officedocument.drawingml.chart+xml"/>
  <Override PartName="/ppt/charts/chart38.xml" ContentType="application/vnd.openxmlformats-officedocument.drawingml.chart+xml"/>
  <Override PartName="/ppt/charts/chart39.xml" ContentType="application/vnd.openxmlformats-officedocument.drawingml.chart+xml"/>
  <Override PartName="/ppt/charts/chart40.xml" ContentType="application/vnd.openxmlformats-officedocument.drawingml.chart+xml"/>
  <Override PartName="/ppt/charts/chart41.xml" ContentType="application/vnd.openxmlformats-officedocument.drawingml.chart+xml"/>
  <Override PartName="/ppt/charts/chart42.xml" ContentType="application/vnd.openxmlformats-officedocument.drawingml.chart+xml"/>
  <Override PartName="/ppt/charts/chart43.xml" ContentType="application/vnd.openxmlformats-officedocument.drawingml.chart+xml"/>
  <Override PartName="/ppt/charts/chart44.xml" ContentType="application/vnd.openxmlformats-officedocument.drawingml.chart+xml"/>
  <Override PartName="/ppt/tags/tag32.xml" ContentType="application/vnd.openxmlformats-officedocument.presentationml.tags+xml"/>
  <Override PartName="/ppt/notesSlides/notesSlide5.xml" ContentType="application/vnd.openxmlformats-officedocument.presentationml.notesSlide+xml"/>
  <Override PartName="/ppt/charts/chart45.xml" ContentType="application/vnd.openxmlformats-officedocument.drawingml.chart+xml"/>
  <Override PartName="/ppt/charts/chart46.xml" ContentType="application/vnd.openxmlformats-officedocument.drawingml.chart+xml"/>
  <Override PartName="/ppt/charts/chart47.xml" ContentType="application/vnd.openxmlformats-officedocument.drawingml.chart+xml"/>
  <Override PartName="/ppt/charts/chart48.xml" ContentType="application/vnd.openxmlformats-officedocument.drawingml.chart+xml"/>
  <Override PartName="/ppt/charts/chart49.xml" ContentType="application/vnd.openxmlformats-officedocument.drawingml.chart+xml"/>
  <Override PartName="/ppt/charts/chart50.xml" ContentType="application/vnd.openxmlformats-officedocument.drawingml.chart+xml"/>
  <Override PartName="/ppt/charts/chart51.xml" ContentType="application/vnd.openxmlformats-officedocument.drawingml.chart+xml"/>
  <Override PartName="/ppt/charts/chart52.xml" ContentType="application/vnd.openxmlformats-officedocument.drawingml.chart+xml"/>
  <Override PartName="/ppt/charts/chart53.xml" ContentType="application/vnd.openxmlformats-officedocument.drawingml.chart+xml"/>
  <Override PartName="/ppt/charts/chart54.xml" ContentType="application/vnd.openxmlformats-officedocument.drawingml.chart+xml"/>
  <Override PartName="/ppt/charts/chart55.xml" ContentType="application/vnd.openxmlformats-officedocument.drawingml.chart+xml"/>
  <Override PartName="/ppt/tags/tag33.xml" ContentType="application/vnd.openxmlformats-officedocument.presentationml.tags+xml"/>
  <Override PartName="/ppt/notesSlides/notesSlide6.xml" ContentType="application/vnd.openxmlformats-officedocument.presentationml.notesSlide+xml"/>
  <Override PartName="/ppt/charts/chart56.xml" ContentType="application/vnd.openxmlformats-officedocument.drawingml.chart+xml"/>
  <Override PartName="/ppt/charts/chart57.xml" ContentType="application/vnd.openxmlformats-officedocument.drawingml.chart+xml"/>
  <Override PartName="/ppt/charts/chart58.xml" ContentType="application/vnd.openxmlformats-officedocument.drawingml.chart+xml"/>
  <Override PartName="/ppt/charts/chart59.xml" ContentType="application/vnd.openxmlformats-officedocument.drawingml.chart+xml"/>
  <Override PartName="/ppt/charts/chart60.xml" ContentType="application/vnd.openxmlformats-officedocument.drawingml.chart+xml"/>
  <Override PartName="/ppt/charts/chart61.xml" ContentType="application/vnd.openxmlformats-officedocument.drawingml.chart+xml"/>
  <Override PartName="/ppt/charts/chart62.xml" ContentType="application/vnd.openxmlformats-officedocument.drawingml.chart+xml"/>
  <Override PartName="/ppt/charts/chart63.xml" ContentType="application/vnd.openxmlformats-officedocument.drawingml.chart+xml"/>
  <Override PartName="/ppt/charts/chart64.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ppt/tags/tag34.xml" ContentType="application/vnd.openxmlformats-officedocument.presentationml.tags+xml"/>
  <Override PartName="/ppt/notesSlides/notesSlide7.xml" ContentType="application/vnd.openxmlformats-officedocument.presentationml.notesSlide+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tags/tag35.xml" ContentType="application/vnd.openxmlformats-officedocument.presentationml.tags+xml"/>
  <Override PartName="/ppt/notesSlides/notesSlide8.xml" ContentType="application/vnd.openxmlformats-officedocument.presentationml.notesSlide+xml"/>
  <Override PartName="/ppt/charts/chart78.xml" ContentType="application/vnd.openxmlformats-officedocument.drawingml.chart+xml"/>
  <Override PartName="/ppt/charts/chart79.xml" ContentType="application/vnd.openxmlformats-officedocument.drawingml.chart+xml"/>
  <Override PartName="/ppt/charts/chart80.xml" ContentType="application/vnd.openxmlformats-officedocument.drawingml.chart+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ppt/tags/tag36.xml" ContentType="application/vnd.openxmlformats-officedocument.presentationml.tags+xml"/>
  <Override PartName="/ppt/notesSlides/notesSlide9.xml" ContentType="application/vnd.openxmlformats-officedocument.presentationml.notesSlide+xml"/>
  <Override PartName="/ppt/charts/chart8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charts/chart97.xml" ContentType="application/vnd.openxmlformats-officedocument.drawingml.chart+xml"/>
  <Override PartName="/ppt/charts/chart98.xml" ContentType="application/vnd.openxmlformats-officedocument.drawingml.chart+xml"/>
  <Override PartName="/ppt/charts/chart99.xml" ContentType="application/vnd.openxmlformats-officedocument.drawingml.chart+xml"/>
  <Override PartName="/ppt/tags/tag37.xml" ContentType="application/vnd.openxmlformats-officedocument.presentationml.tags+xml"/>
  <Override PartName="/ppt/notesSlides/notesSlide10.xml" ContentType="application/vnd.openxmlformats-officedocument.presentationml.notesSlide+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charts/chart104.xml" ContentType="application/vnd.openxmlformats-officedocument.drawingml.chart+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charts/chart109.xml" ContentType="application/vnd.openxmlformats-officedocument.drawingml.chart+xml"/>
  <Override PartName="/ppt/charts/chart110.xml" ContentType="application/vnd.openxmlformats-officedocument.drawingml.chart+xml"/>
  <Override PartName="/ppt/tags/tag38.xml" ContentType="application/vnd.openxmlformats-officedocument.presentationml.tags+xml"/>
  <Override PartName="/ppt/notesSlides/notesSlide11.xml" ContentType="application/vnd.openxmlformats-officedocument.presentationml.notesSlide+xml"/>
  <Override PartName="/ppt/charts/chart111.xml" ContentType="application/vnd.openxmlformats-officedocument.drawingml.chart+xml"/>
  <Override PartName="/ppt/charts/chart112.xml" ContentType="application/vnd.openxmlformats-officedocument.drawingml.chart+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0.xml" ContentType="application/vnd.openxmlformats-officedocument.drawingml.chart+xml"/>
  <Override PartName="/ppt/charts/chart121.xml" ContentType="application/vnd.openxmlformats-officedocument.drawingml.chart+xml"/>
  <Override PartName="/ppt/tags/tag39.xml" ContentType="application/vnd.openxmlformats-officedocument.presentationml.tags+xml"/>
  <Override PartName="/ppt/notesSlides/notesSlide12.xml" ContentType="application/vnd.openxmlformats-officedocument.presentationml.notesSlide+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tags/tag40.xml" ContentType="application/vnd.openxmlformats-officedocument.presentationml.tags+xml"/>
  <Override PartName="/ppt/notesSlides/notesSlide13.xml" ContentType="application/vnd.openxmlformats-officedocument.presentationml.notesSlide+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tags/tag41.xml" ContentType="application/vnd.openxmlformats-officedocument.presentationml.tags+xml"/>
  <Override PartName="/ppt/notesSlides/notesSlide14.xml" ContentType="application/vnd.openxmlformats-officedocument.presentationml.notesSlide+xml"/>
  <Override PartName="/ppt/charts/chart144.xml" ContentType="application/vnd.openxmlformats-officedocument.drawingml.chart+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charts/chart154.xml" ContentType="application/vnd.openxmlformats-officedocument.drawingml.chart+xml"/>
  <Override PartName="/ppt/tags/tag42.xml" ContentType="application/vnd.openxmlformats-officedocument.presentationml.tags+xml"/>
  <Override PartName="/ppt/notesSlides/notesSlide15.xml" ContentType="application/vnd.openxmlformats-officedocument.presentationml.notesSlide+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tags/tag43.xml" ContentType="application/vnd.openxmlformats-officedocument.presentationml.tags+xml"/>
  <Override PartName="/ppt/notesSlides/notesSlide16.xml" ContentType="application/vnd.openxmlformats-officedocument.presentationml.notesSlide+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charts/chart169.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tags/tag44.xml" ContentType="application/vnd.openxmlformats-officedocument.presentationml.tags+xml"/>
  <Override PartName="/ppt/notesSlides/notesSlide17.xml" ContentType="application/vnd.openxmlformats-officedocument.presentationml.notesSlide+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tags/tag45.xml" ContentType="application/vnd.openxmlformats-officedocument.presentationml.tags+xml"/>
  <Override PartName="/ppt/notesSlides/notesSlide18.xml" ContentType="application/vnd.openxmlformats-officedocument.presentationml.notesSlide+xml"/>
  <Override PartName="/ppt/charts/chart188.xml" ContentType="application/vnd.openxmlformats-officedocument.drawingml.chart+xml"/>
  <Override PartName="/ppt/charts/chart18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tags/tag46.xml" ContentType="application/vnd.openxmlformats-officedocument.presentationml.tags+xml"/>
  <Override PartName="/ppt/notesSlides/notesSlide19.xml" ContentType="application/vnd.openxmlformats-officedocument.presentationml.notesSlide+xml"/>
  <Override PartName="/ppt/charts/chart199.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charts/chart209.xml" ContentType="application/vnd.openxmlformats-officedocument.drawingml.chart+xml"/>
  <Override PartName="/ppt/tags/tag47.xml" ContentType="application/vnd.openxmlformats-officedocument.presentationml.tags+xml"/>
  <Override PartName="/ppt/notesSlides/notesSlide20.xml" ContentType="application/vnd.openxmlformats-officedocument.presentationml.notesSlide+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0.xml" ContentType="application/vnd.openxmlformats-officedocument.drawingml.chart+xml"/>
  <Override PartName="/ppt/tags/tag48.xml" ContentType="application/vnd.openxmlformats-officedocument.presentationml.tags+xml"/>
  <Override PartName="/ppt/notesSlides/notesSlide21.xml" ContentType="application/vnd.openxmlformats-officedocument.presentationml.notesSlide+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tags/tag49.xml" ContentType="application/vnd.openxmlformats-officedocument.presentationml.tags+xml"/>
  <Override PartName="/ppt/notesSlides/notesSlide22.xml" ContentType="application/vnd.openxmlformats-officedocument.presentationml.notesSlide+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0.xml" ContentType="application/vnd.openxmlformats-officedocument.drawingml.chart+xml"/>
  <Override PartName="/ppt/charts/chart241.xml" ContentType="application/vnd.openxmlformats-officedocument.drawingml.chart+xml"/>
  <Override PartName="/ppt/charts/chart242.xml" ContentType="application/vnd.openxmlformats-officedocument.drawingml.chart+xml"/>
  <Override PartName="/ppt/tags/tag50.xml" ContentType="application/vnd.openxmlformats-officedocument.presentationml.tags+xml"/>
  <Override PartName="/ppt/notesSlides/notesSlide23.xml" ContentType="application/vnd.openxmlformats-officedocument.presentationml.notesSlide+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tags/tag51.xml" ContentType="application/vnd.openxmlformats-officedocument.presentationml.tags+xml"/>
  <Override PartName="/ppt/notesSlides/notesSlide24.xml" ContentType="application/vnd.openxmlformats-officedocument.presentationml.notesSlide+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tags/tag52.xml" ContentType="application/vnd.openxmlformats-officedocument.presentationml.tags+xml"/>
  <Override PartName="/ppt/notesSlides/notesSlide25.xml" ContentType="application/vnd.openxmlformats-officedocument.presentationml.notesSlide+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tags/tag53.xml" ContentType="application/vnd.openxmlformats-officedocument.presentationml.tags+xml"/>
  <Override PartName="/ppt/notesSlides/notesSlide26.xml" ContentType="application/vnd.openxmlformats-officedocument.presentationml.notesSlide+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tags/tag54.xml" ContentType="application/vnd.openxmlformats-officedocument.presentationml.tags+xml"/>
  <Override PartName="/ppt/notesSlides/notesSlide27.xml" ContentType="application/vnd.openxmlformats-officedocument.presentationml.notesSlide+xml"/>
  <Override PartName="/ppt/charts/chart287.xml" ContentType="application/vnd.openxmlformats-officedocument.drawingml.chart+xml"/>
  <Override PartName="/ppt/charts/chart288.xml" ContentType="application/vnd.openxmlformats-officedocument.drawingml.chart+xml"/>
  <Override PartName="/ppt/charts/chart28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tags/tag55.xml" ContentType="application/vnd.openxmlformats-officedocument.presentationml.tags+xml"/>
  <Override PartName="/ppt/notesSlides/notesSlide28.xml" ContentType="application/vnd.openxmlformats-officedocument.presentationml.notesSlide+xml"/>
  <Override PartName="/ppt/charts/chart298.xml" ContentType="application/vnd.openxmlformats-officedocument.drawingml.chart+xml"/>
  <Override PartName="/ppt/charts/chart299.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tags/tag56.xml" ContentType="application/vnd.openxmlformats-officedocument.presentationml.tags+xml"/>
  <Override PartName="/ppt/notesSlides/notesSlide29.xml" ContentType="application/vnd.openxmlformats-officedocument.presentationml.notesSlide+xml"/>
  <Override PartName="/ppt/charts/chart309.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tags/tag57.xml" ContentType="application/vnd.openxmlformats-officedocument.presentationml.tags+xml"/>
  <Override PartName="/ppt/notesSlides/notesSlide30.xml" ContentType="application/vnd.openxmlformats-officedocument.presentationml.notesSlide+xml"/>
  <Override PartName="/ppt/charts/chart320.xml" ContentType="application/vnd.openxmlformats-officedocument.drawingml.chart+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charts/chart329.xml" ContentType="application/vnd.openxmlformats-officedocument.drawingml.chart+xml"/>
  <Override PartName="/ppt/charts/chart330.xml" ContentType="application/vnd.openxmlformats-officedocument.drawingml.chart+xml"/>
  <Override PartName="/ppt/tags/tag58.xml" ContentType="application/vnd.openxmlformats-officedocument.presentationml.tags+xml"/>
  <Override PartName="/ppt/notesSlides/notesSlide31.xml" ContentType="application/vnd.openxmlformats-officedocument.presentationml.notesSlide+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tags/tag59.xml" ContentType="application/vnd.openxmlformats-officedocument.presentationml.tags+xml"/>
  <Override PartName="/ppt/notesSlides/notesSlide32.xml" ContentType="application/vnd.openxmlformats-officedocument.presentationml.notesSlide+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tags/tag60.xml" ContentType="application/vnd.openxmlformats-officedocument.presentationml.tags+xml"/>
  <Override PartName="/ppt/notesSlides/notesSlide33.xml" ContentType="application/vnd.openxmlformats-officedocument.presentationml.notesSlide+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0.xml" ContentType="application/vnd.openxmlformats-officedocument.drawingml.chart+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tags/tag61.xml" ContentType="application/vnd.openxmlformats-officedocument.presentationml.tags+xml"/>
  <Override PartName="/ppt/notesSlides/notesSlide34.xml" ContentType="application/vnd.openxmlformats-officedocument.presentationml.notesSlide+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tags/tag62.xml" ContentType="application/vnd.openxmlformats-officedocument.presentationml.tags+xml"/>
  <Override PartName="/ppt/notesSlides/notesSlide35.xml" ContentType="application/vnd.openxmlformats-officedocument.presentationml.notesSlide+xml"/>
  <Override PartName="/ppt/charts/chart375.xml" ContentType="application/vnd.openxmlformats-officedocument.drawingml.chart+xml"/>
  <Override PartName="/ppt/charts/chart376.xml" ContentType="application/vnd.openxmlformats-officedocument.drawingml.chart+xml"/>
  <Override PartName="/ppt/charts/chart377.xml" ContentType="application/vnd.openxmlformats-officedocument.drawingml.chart+xml"/>
  <Override PartName="/ppt/charts/chart378.xml" ContentType="application/vnd.openxmlformats-officedocument.drawingml.chart+xml"/>
  <Override PartName="/ppt/charts/chart379.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charts/chart385.xml" ContentType="application/vnd.openxmlformats-officedocument.drawingml.chart+xml"/>
  <Override PartName="/ppt/tags/tag63.xml" ContentType="application/vnd.openxmlformats-officedocument.presentationml.tags+xml"/>
  <Override PartName="/ppt/notesSlides/notesSlide36.xml" ContentType="application/vnd.openxmlformats-officedocument.presentationml.notesSlide+xml"/>
  <Override PartName="/ppt/charts/chart386.xml" ContentType="application/vnd.openxmlformats-officedocument.drawingml.chart+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charts/chart393.xml" ContentType="application/vnd.openxmlformats-officedocument.drawingml.chart+xml"/>
  <Override PartName="/ppt/charts/chart394.xml" ContentType="application/vnd.openxmlformats-officedocument.drawingml.chart+xml"/>
  <Override PartName="/ppt/charts/chart395.xml" ContentType="application/vnd.openxmlformats-officedocument.drawingml.chart+xml"/>
  <Override PartName="/ppt/charts/chart396.xml" ContentType="application/vnd.openxmlformats-officedocument.drawingml.chart+xml"/>
  <Override PartName="/ppt/tags/tag64.xml" ContentType="application/vnd.openxmlformats-officedocument.presentationml.tags+xml"/>
  <Override PartName="/ppt/notesSlides/notesSlide37.xml" ContentType="application/vnd.openxmlformats-officedocument.presentationml.notesSlide+xml"/>
  <Override PartName="/ppt/charts/chart397.xml" ContentType="application/vnd.openxmlformats-officedocument.drawingml.chart+xml"/>
  <Override PartName="/ppt/charts/chart398.xml" ContentType="application/vnd.openxmlformats-officedocument.drawingml.chart+xml"/>
  <Override PartName="/ppt/charts/chart399.xml" ContentType="application/vnd.openxmlformats-officedocument.drawingml.chart+xml"/>
  <Override PartName="/ppt/charts/chart400.xml" ContentType="application/vnd.openxmlformats-officedocument.drawingml.chart+xml"/>
  <Override PartName="/ppt/charts/chart401.xml" ContentType="application/vnd.openxmlformats-officedocument.drawingml.chart+xml"/>
  <Override PartName="/ppt/charts/chart402.xml" ContentType="application/vnd.openxmlformats-officedocument.drawingml.chart+xml"/>
  <Override PartName="/ppt/charts/chart403.xml" ContentType="application/vnd.openxmlformats-officedocument.drawingml.chart+xml"/>
  <Override PartName="/ppt/charts/chart404.xml" ContentType="application/vnd.openxmlformats-officedocument.drawingml.chart+xml"/>
  <Override PartName="/ppt/charts/chart405.xml" ContentType="application/vnd.openxmlformats-officedocument.drawingml.chart+xml"/>
  <Override PartName="/ppt/charts/chart406.xml" ContentType="application/vnd.openxmlformats-officedocument.drawingml.chart+xml"/>
  <Override PartName="/ppt/charts/chart407.xml" ContentType="application/vnd.openxmlformats-officedocument.drawingml.chart+xml"/>
  <Override PartName="/ppt/tags/tag65.xml" ContentType="application/vnd.openxmlformats-officedocument.presentationml.tags+xml"/>
  <Override PartName="/ppt/notesSlides/notesSlide38.xml" ContentType="application/vnd.openxmlformats-officedocument.presentationml.notesSlide+xml"/>
  <Override PartName="/ppt/charts/chart408.xml" ContentType="application/vnd.openxmlformats-officedocument.drawingml.chart+xml"/>
  <Override PartName="/ppt/charts/chart409.xml" ContentType="application/vnd.openxmlformats-officedocument.drawingml.chart+xml"/>
  <Override PartName="/ppt/charts/chart410.xml" ContentType="application/vnd.openxmlformats-officedocument.drawingml.chart+xml"/>
  <Override PartName="/ppt/charts/chart411.xml" ContentType="application/vnd.openxmlformats-officedocument.drawingml.chart+xml"/>
  <Override PartName="/ppt/charts/chart412.xml" ContentType="application/vnd.openxmlformats-officedocument.drawingml.chart+xml"/>
  <Override PartName="/ppt/charts/chart413.xml" ContentType="application/vnd.openxmlformats-officedocument.drawingml.chart+xml"/>
  <Override PartName="/ppt/charts/chart414.xml" ContentType="application/vnd.openxmlformats-officedocument.drawingml.chart+xml"/>
  <Override PartName="/ppt/charts/chart415.xml" ContentType="application/vnd.openxmlformats-officedocument.drawingml.chart+xml"/>
  <Override PartName="/ppt/charts/chart416.xml" ContentType="application/vnd.openxmlformats-officedocument.drawingml.chart+xml"/>
  <Override PartName="/ppt/charts/chart417.xml" ContentType="application/vnd.openxmlformats-officedocument.drawingml.chart+xml"/>
  <Override PartName="/ppt/charts/chart418.xml" ContentType="application/vnd.openxmlformats-officedocument.drawingml.chart+xml"/>
  <Override PartName="/ppt/tags/tag66.xml" ContentType="application/vnd.openxmlformats-officedocument.presentationml.tags+xml"/>
  <Override PartName="/ppt/notesSlides/notesSlide39.xml" ContentType="application/vnd.openxmlformats-officedocument.presentationml.notesSlide+xml"/>
  <Override PartName="/ppt/charts/chart419.xml" ContentType="application/vnd.openxmlformats-officedocument.drawingml.chart+xml"/>
  <Override PartName="/ppt/charts/chart420.xml" ContentType="application/vnd.openxmlformats-officedocument.drawingml.chart+xml"/>
  <Override PartName="/ppt/charts/chart421.xml" ContentType="application/vnd.openxmlformats-officedocument.drawingml.chart+xml"/>
  <Override PartName="/ppt/charts/chart422.xml" ContentType="application/vnd.openxmlformats-officedocument.drawingml.chart+xml"/>
  <Override PartName="/ppt/charts/chart423.xml" ContentType="application/vnd.openxmlformats-officedocument.drawingml.chart+xml"/>
  <Override PartName="/ppt/charts/chart424.xml" ContentType="application/vnd.openxmlformats-officedocument.drawingml.chart+xml"/>
  <Override PartName="/ppt/charts/chart425.xml" ContentType="application/vnd.openxmlformats-officedocument.drawingml.chart+xml"/>
  <Override PartName="/ppt/charts/chart426.xml" ContentType="application/vnd.openxmlformats-officedocument.drawingml.chart+xml"/>
  <Override PartName="/ppt/charts/chart427.xml" ContentType="application/vnd.openxmlformats-officedocument.drawingml.chart+xml"/>
  <Override PartName="/ppt/charts/chart428.xml" ContentType="application/vnd.openxmlformats-officedocument.drawingml.chart+xml"/>
  <Override PartName="/ppt/charts/chart429.xml" ContentType="application/vnd.openxmlformats-officedocument.drawingml.chart+xml"/>
  <Override PartName="/ppt/tags/tag67.xml" ContentType="application/vnd.openxmlformats-officedocument.presentationml.tags+xml"/>
  <Override PartName="/ppt/notesSlides/notesSlide40.xml" ContentType="application/vnd.openxmlformats-officedocument.presentationml.notesSlide+xml"/>
  <Override PartName="/ppt/charts/chart430.xml" ContentType="application/vnd.openxmlformats-officedocument.drawingml.chart+xml"/>
  <Override PartName="/ppt/charts/chart431.xml" ContentType="application/vnd.openxmlformats-officedocument.drawingml.chart+xml"/>
  <Override PartName="/ppt/charts/chart432.xml" ContentType="application/vnd.openxmlformats-officedocument.drawingml.chart+xml"/>
  <Override PartName="/ppt/charts/chart433.xml" ContentType="application/vnd.openxmlformats-officedocument.drawingml.chart+xml"/>
  <Override PartName="/ppt/charts/chart434.xml" ContentType="application/vnd.openxmlformats-officedocument.drawingml.chart+xml"/>
  <Override PartName="/ppt/charts/chart435.xml" ContentType="application/vnd.openxmlformats-officedocument.drawingml.chart+xml"/>
  <Override PartName="/ppt/charts/chart436.xml" ContentType="application/vnd.openxmlformats-officedocument.drawingml.chart+xml"/>
  <Override PartName="/ppt/charts/chart437.xml" ContentType="application/vnd.openxmlformats-officedocument.drawingml.chart+xml"/>
  <Override PartName="/ppt/charts/chart438.xml" ContentType="application/vnd.openxmlformats-officedocument.drawingml.chart+xml"/>
  <Override PartName="/ppt/charts/chart439.xml" ContentType="application/vnd.openxmlformats-officedocument.drawingml.chart+xml"/>
  <Override PartName="/ppt/charts/chart440.xml" ContentType="application/vnd.openxmlformats-officedocument.drawingml.chart+xml"/>
  <Override PartName="/ppt/tags/tag68.xml" ContentType="application/vnd.openxmlformats-officedocument.presentationml.tags+xml"/>
  <Override PartName="/ppt/notesSlides/notesSlide41.xml" ContentType="application/vnd.openxmlformats-officedocument.presentationml.notesSlide+xml"/>
  <Override PartName="/ppt/charts/chart441.xml" ContentType="application/vnd.openxmlformats-officedocument.drawingml.chart+xml"/>
  <Override PartName="/ppt/charts/chart442.xml" ContentType="application/vnd.openxmlformats-officedocument.drawingml.chart+xml"/>
  <Override PartName="/ppt/charts/chart443.xml" ContentType="application/vnd.openxmlformats-officedocument.drawingml.chart+xml"/>
  <Override PartName="/ppt/charts/chart444.xml" ContentType="application/vnd.openxmlformats-officedocument.drawingml.chart+xml"/>
  <Override PartName="/ppt/charts/chart445.xml" ContentType="application/vnd.openxmlformats-officedocument.drawingml.chart+xml"/>
  <Override PartName="/ppt/charts/chart446.xml" ContentType="application/vnd.openxmlformats-officedocument.drawingml.chart+xml"/>
  <Override PartName="/ppt/charts/chart447.xml" ContentType="application/vnd.openxmlformats-officedocument.drawingml.chart+xml"/>
  <Override PartName="/ppt/charts/chart448.xml" ContentType="application/vnd.openxmlformats-officedocument.drawingml.chart+xml"/>
  <Override PartName="/ppt/charts/chart449.xml" ContentType="application/vnd.openxmlformats-officedocument.drawingml.chart+xml"/>
  <Override PartName="/ppt/charts/chart450.xml" ContentType="application/vnd.openxmlformats-officedocument.drawingml.chart+xml"/>
  <Override PartName="/ppt/charts/chart451.xml" ContentType="application/vnd.openxmlformats-officedocument.drawingml.chart+xml"/>
  <Override PartName="/ppt/tags/tag69.xml" ContentType="application/vnd.openxmlformats-officedocument.presentationml.tags+xml"/>
  <Override PartName="/ppt/notesSlides/notesSlide42.xml" ContentType="application/vnd.openxmlformats-officedocument.presentationml.notesSlide+xml"/>
  <Override PartName="/ppt/charts/chart452.xml" ContentType="application/vnd.openxmlformats-officedocument.drawingml.chart+xml"/>
  <Override PartName="/ppt/charts/chart453.xml" ContentType="application/vnd.openxmlformats-officedocument.drawingml.chart+xml"/>
  <Override PartName="/ppt/charts/chart454.xml" ContentType="application/vnd.openxmlformats-officedocument.drawingml.chart+xml"/>
  <Override PartName="/ppt/charts/chart455.xml" ContentType="application/vnd.openxmlformats-officedocument.drawingml.chart+xml"/>
  <Override PartName="/ppt/charts/chart456.xml" ContentType="application/vnd.openxmlformats-officedocument.drawingml.chart+xml"/>
  <Override PartName="/ppt/charts/chart457.xml" ContentType="application/vnd.openxmlformats-officedocument.drawingml.chart+xml"/>
  <Override PartName="/ppt/charts/chart458.xml" ContentType="application/vnd.openxmlformats-officedocument.drawingml.chart+xml"/>
  <Override PartName="/ppt/charts/chart459.xml" ContentType="application/vnd.openxmlformats-officedocument.drawingml.chart+xml"/>
  <Override PartName="/ppt/charts/chart460.xml" ContentType="application/vnd.openxmlformats-officedocument.drawingml.chart+xml"/>
  <Override PartName="/ppt/charts/chart461.xml" ContentType="application/vnd.openxmlformats-officedocument.drawingml.chart+xml"/>
  <Override PartName="/ppt/charts/chart462.xml" ContentType="application/vnd.openxmlformats-officedocument.drawingml.chart+xml"/>
  <Override PartName="/ppt/tags/tag70.xml" ContentType="application/vnd.openxmlformats-officedocument.presentationml.tags+xml"/>
  <Override PartName="/ppt/notesSlides/notesSlide43.xml" ContentType="application/vnd.openxmlformats-officedocument.presentationml.notesSlide+xml"/>
  <Override PartName="/ppt/charts/chart463.xml" ContentType="application/vnd.openxmlformats-officedocument.drawingml.chart+xml"/>
  <Override PartName="/ppt/charts/chart464.xml" ContentType="application/vnd.openxmlformats-officedocument.drawingml.chart+xml"/>
  <Override PartName="/ppt/charts/chart465.xml" ContentType="application/vnd.openxmlformats-officedocument.drawingml.chart+xml"/>
  <Override PartName="/ppt/charts/chart466.xml" ContentType="application/vnd.openxmlformats-officedocument.drawingml.chart+xml"/>
  <Override PartName="/ppt/charts/chart467.xml" ContentType="application/vnd.openxmlformats-officedocument.drawingml.chart+xml"/>
  <Override PartName="/ppt/charts/chart468.xml" ContentType="application/vnd.openxmlformats-officedocument.drawingml.chart+xml"/>
  <Override PartName="/ppt/charts/chart469.xml" ContentType="application/vnd.openxmlformats-officedocument.drawingml.chart+xml"/>
  <Override PartName="/ppt/charts/chart470.xml" ContentType="application/vnd.openxmlformats-officedocument.drawingml.chart+xml"/>
  <Override PartName="/ppt/charts/chart471.xml" ContentType="application/vnd.openxmlformats-officedocument.drawingml.chart+xml"/>
  <Override PartName="/ppt/charts/chart472.xml" ContentType="application/vnd.openxmlformats-officedocument.drawingml.chart+xml"/>
  <Override PartName="/ppt/charts/chart473.xml" ContentType="application/vnd.openxmlformats-officedocument.drawingml.chart+xml"/>
  <Override PartName="/ppt/tags/tag71.xml" ContentType="application/vnd.openxmlformats-officedocument.presentationml.tags+xml"/>
  <Override PartName="/ppt/notesSlides/notesSlide44.xml" ContentType="application/vnd.openxmlformats-officedocument.presentationml.notesSlide+xml"/>
  <Override PartName="/ppt/charts/chart474.xml" ContentType="application/vnd.openxmlformats-officedocument.drawingml.chart+xml"/>
  <Override PartName="/ppt/charts/chart475.xml" ContentType="application/vnd.openxmlformats-officedocument.drawingml.chart+xml"/>
  <Override PartName="/ppt/charts/chart476.xml" ContentType="application/vnd.openxmlformats-officedocument.drawingml.chart+xml"/>
  <Override PartName="/ppt/charts/chart477.xml" ContentType="application/vnd.openxmlformats-officedocument.drawingml.chart+xml"/>
  <Override PartName="/ppt/charts/chart478.xml" ContentType="application/vnd.openxmlformats-officedocument.drawingml.chart+xml"/>
  <Override PartName="/ppt/charts/chart479.xml" ContentType="application/vnd.openxmlformats-officedocument.drawingml.chart+xml"/>
  <Override PartName="/ppt/charts/chart480.xml" ContentType="application/vnd.openxmlformats-officedocument.drawingml.chart+xml"/>
  <Override PartName="/ppt/charts/chart481.xml" ContentType="application/vnd.openxmlformats-officedocument.drawingml.chart+xml"/>
  <Override PartName="/ppt/charts/chart482.xml" ContentType="application/vnd.openxmlformats-officedocument.drawingml.chart+xml"/>
  <Override PartName="/ppt/charts/chart483.xml" ContentType="application/vnd.openxmlformats-officedocument.drawingml.chart+xml"/>
  <Override PartName="/ppt/charts/chart484.xml" ContentType="application/vnd.openxmlformats-officedocument.drawingml.chart+xml"/>
  <Override PartName="/ppt/tags/tag72.xml" ContentType="application/vnd.openxmlformats-officedocument.presentationml.tags+xml"/>
  <Override PartName="/ppt/notesSlides/notesSlide45.xml" ContentType="application/vnd.openxmlformats-officedocument.presentationml.notesSlide+xml"/>
  <Override PartName="/ppt/charts/chart485.xml" ContentType="application/vnd.openxmlformats-officedocument.drawingml.chart+xml"/>
  <Override PartName="/ppt/charts/chart486.xml" ContentType="application/vnd.openxmlformats-officedocument.drawingml.chart+xml"/>
  <Override PartName="/ppt/charts/chart487.xml" ContentType="application/vnd.openxmlformats-officedocument.drawingml.chart+xml"/>
  <Override PartName="/ppt/charts/chart488.xml" ContentType="application/vnd.openxmlformats-officedocument.drawingml.chart+xml"/>
  <Override PartName="/ppt/charts/chart489.xml" ContentType="application/vnd.openxmlformats-officedocument.drawingml.chart+xml"/>
  <Override PartName="/ppt/charts/chart490.xml" ContentType="application/vnd.openxmlformats-officedocument.drawingml.chart+xml"/>
  <Override PartName="/ppt/charts/chart491.xml" ContentType="application/vnd.openxmlformats-officedocument.drawingml.chart+xml"/>
  <Override PartName="/ppt/charts/chart492.xml" ContentType="application/vnd.openxmlformats-officedocument.drawingml.chart+xml"/>
  <Override PartName="/ppt/charts/chart493.xml" ContentType="application/vnd.openxmlformats-officedocument.drawingml.chart+xml"/>
  <Override PartName="/ppt/charts/chart494.xml" ContentType="application/vnd.openxmlformats-officedocument.drawingml.chart+xml"/>
  <Override PartName="/ppt/charts/chart495.xml" ContentType="application/vnd.openxmlformats-officedocument.drawingml.chart+xml"/>
  <Override PartName="/ppt/tags/tag73.xml" ContentType="application/vnd.openxmlformats-officedocument.presentationml.tags+xml"/>
  <Override PartName="/ppt/notesSlides/notesSlide46.xml" ContentType="application/vnd.openxmlformats-officedocument.presentationml.notesSlide+xml"/>
  <Override PartName="/ppt/charts/chart496.xml" ContentType="application/vnd.openxmlformats-officedocument.drawingml.chart+xml"/>
  <Override PartName="/ppt/charts/chart497.xml" ContentType="application/vnd.openxmlformats-officedocument.drawingml.chart+xml"/>
  <Override PartName="/ppt/charts/chart498.xml" ContentType="application/vnd.openxmlformats-officedocument.drawingml.chart+xml"/>
  <Override PartName="/ppt/charts/chart499.xml" ContentType="application/vnd.openxmlformats-officedocument.drawingml.chart+xml"/>
  <Override PartName="/ppt/charts/chart500.xml" ContentType="application/vnd.openxmlformats-officedocument.drawingml.chart+xml"/>
  <Override PartName="/ppt/charts/chart501.xml" ContentType="application/vnd.openxmlformats-officedocument.drawingml.chart+xml"/>
  <Override PartName="/ppt/charts/chart502.xml" ContentType="application/vnd.openxmlformats-officedocument.drawingml.chart+xml"/>
  <Override PartName="/ppt/charts/chart503.xml" ContentType="application/vnd.openxmlformats-officedocument.drawingml.chart+xml"/>
  <Override PartName="/ppt/charts/chart504.xml" ContentType="application/vnd.openxmlformats-officedocument.drawingml.chart+xml"/>
  <Override PartName="/ppt/charts/chart505.xml" ContentType="application/vnd.openxmlformats-officedocument.drawingml.chart+xml"/>
  <Override PartName="/ppt/charts/chart506.xml" ContentType="application/vnd.openxmlformats-officedocument.drawingml.chart+xml"/>
  <Override PartName="/ppt/tags/tag74.xml" ContentType="application/vnd.openxmlformats-officedocument.presentationml.tags+xml"/>
  <Override PartName="/ppt/notesSlides/notesSlide47.xml" ContentType="application/vnd.openxmlformats-officedocument.presentationml.notesSlide+xml"/>
  <Override PartName="/ppt/charts/chart507.xml" ContentType="application/vnd.openxmlformats-officedocument.drawingml.chart+xml"/>
  <Override PartName="/ppt/charts/chart508.xml" ContentType="application/vnd.openxmlformats-officedocument.drawingml.chart+xml"/>
  <Override PartName="/ppt/charts/chart509.xml" ContentType="application/vnd.openxmlformats-officedocument.drawingml.chart+xml"/>
  <Override PartName="/ppt/charts/chart510.xml" ContentType="application/vnd.openxmlformats-officedocument.drawingml.chart+xml"/>
  <Override PartName="/ppt/charts/chart511.xml" ContentType="application/vnd.openxmlformats-officedocument.drawingml.chart+xml"/>
  <Override PartName="/ppt/charts/chart512.xml" ContentType="application/vnd.openxmlformats-officedocument.drawingml.chart+xml"/>
  <Override PartName="/ppt/charts/chart513.xml" ContentType="application/vnd.openxmlformats-officedocument.drawingml.chart+xml"/>
  <Override PartName="/ppt/charts/chart514.xml" ContentType="application/vnd.openxmlformats-officedocument.drawingml.chart+xml"/>
  <Override PartName="/ppt/charts/chart515.xml" ContentType="application/vnd.openxmlformats-officedocument.drawingml.chart+xml"/>
  <Override PartName="/ppt/charts/chart516.xml" ContentType="application/vnd.openxmlformats-officedocument.drawingml.chart+xml"/>
  <Override PartName="/ppt/charts/chart517.xml" ContentType="application/vnd.openxmlformats-officedocument.drawingml.chart+xml"/>
  <Override PartName="/ppt/tags/tag75.xml" ContentType="application/vnd.openxmlformats-officedocument.presentationml.tags+xml"/>
  <Override PartName="/ppt/notesSlides/notesSlide48.xml" ContentType="application/vnd.openxmlformats-officedocument.presentationml.notesSlide+xml"/>
  <Override PartName="/ppt/charts/chart518.xml" ContentType="application/vnd.openxmlformats-officedocument.drawingml.chart+xml"/>
  <Override PartName="/ppt/charts/chart519.xml" ContentType="application/vnd.openxmlformats-officedocument.drawingml.chart+xml"/>
  <Override PartName="/ppt/charts/chart520.xml" ContentType="application/vnd.openxmlformats-officedocument.drawingml.chart+xml"/>
  <Override PartName="/ppt/charts/chart521.xml" ContentType="application/vnd.openxmlformats-officedocument.drawingml.chart+xml"/>
  <Override PartName="/ppt/charts/chart522.xml" ContentType="application/vnd.openxmlformats-officedocument.drawingml.chart+xml"/>
  <Override PartName="/ppt/charts/chart523.xml" ContentType="application/vnd.openxmlformats-officedocument.drawingml.chart+xml"/>
  <Override PartName="/ppt/charts/chart524.xml" ContentType="application/vnd.openxmlformats-officedocument.drawingml.chart+xml"/>
  <Override PartName="/ppt/charts/chart525.xml" ContentType="application/vnd.openxmlformats-officedocument.drawingml.chart+xml"/>
  <Override PartName="/ppt/charts/chart526.xml" ContentType="application/vnd.openxmlformats-officedocument.drawingml.chart+xml"/>
  <Override PartName="/ppt/charts/chart527.xml" ContentType="application/vnd.openxmlformats-officedocument.drawingml.chart+xml"/>
  <Override PartName="/ppt/charts/chart528.xml" ContentType="application/vnd.openxmlformats-officedocument.drawingml.chart+xml"/>
  <Override PartName="/ppt/tags/tag76.xml" ContentType="application/vnd.openxmlformats-officedocument.presentationml.tags+xml"/>
  <Override PartName="/ppt/notesSlides/notesSlide49.xml" ContentType="application/vnd.openxmlformats-officedocument.presentationml.notesSlide+xml"/>
  <Override PartName="/ppt/charts/chart529.xml" ContentType="application/vnd.openxmlformats-officedocument.drawingml.chart+xml"/>
  <Override PartName="/ppt/charts/chart530.xml" ContentType="application/vnd.openxmlformats-officedocument.drawingml.chart+xml"/>
  <Override PartName="/ppt/charts/chart531.xml" ContentType="application/vnd.openxmlformats-officedocument.drawingml.chart+xml"/>
  <Override PartName="/ppt/charts/chart532.xml" ContentType="application/vnd.openxmlformats-officedocument.drawingml.chart+xml"/>
  <Override PartName="/ppt/charts/chart533.xml" ContentType="application/vnd.openxmlformats-officedocument.drawingml.chart+xml"/>
  <Override PartName="/ppt/charts/chart534.xml" ContentType="application/vnd.openxmlformats-officedocument.drawingml.chart+xml"/>
  <Override PartName="/ppt/charts/chart535.xml" ContentType="application/vnd.openxmlformats-officedocument.drawingml.chart+xml"/>
  <Override PartName="/ppt/charts/chart536.xml" ContentType="application/vnd.openxmlformats-officedocument.drawingml.chart+xml"/>
  <Override PartName="/ppt/charts/chart537.xml" ContentType="application/vnd.openxmlformats-officedocument.drawingml.chart+xml"/>
  <Override PartName="/ppt/charts/chart538.xml" ContentType="application/vnd.openxmlformats-officedocument.drawingml.chart+xml"/>
  <Override PartName="/ppt/charts/chart539.xml" ContentType="application/vnd.openxmlformats-officedocument.drawingml.chart+xml"/>
  <Override PartName="/ppt/tags/tag77.xml" ContentType="application/vnd.openxmlformats-officedocument.presentationml.tags+xml"/>
  <Override PartName="/ppt/notesSlides/notesSlide50.xml" ContentType="application/vnd.openxmlformats-officedocument.presentationml.notesSlide+xml"/>
  <Override PartName="/ppt/charts/chart540.xml" ContentType="application/vnd.openxmlformats-officedocument.drawingml.chart+xml"/>
  <Override PartName="/ppt/charts/chart541.xml" ContentType="application/vnd.openxmlformats-officedocument.drawingml.chart+xml"/>
  <Override PartName="/ppt/charts/chart542.xml" ContentType="application/vnd.openxmlformats-officedocument.drawingml.chart+xml"/>
  <Override PartName="/ppt/charts/chart543.xml" ContentType="application/vnd.openxmlformats-officedocument.drawingml.chart+xml"/>
  <Override PartName="/ppt/charts/chart544.xml" ContentType="application/vnd.openxmlformats-officedocument.drawingml.chart+xml"/>
  <Override PartName="/ppt/charts/chart545.xml" ContentType="application/vnd.openxmlformats-officedocument.drawingml.chart+xml"/>
  <Override PartName="/ppt/charts/chart546.xml" ContentType="application/vnd.openxmlformats-officedocument.drawingml.chart+xml"/>
  <Override PartName="/ppt/charts/chart547.xml" ContentType="application/vnd.openxmlformats-officedocument.drawingml.chart+xml"/>
  <Override PartName="/ppt/charts/chart548.xml" ContentType="application/vnd.openxmlformats-officedocument.drawingml.chart+xml"/>
  <Override PartName="/ppt/charts/chart549.xml" ContentType="application/vnd.openxmlformats-officedocument.drawingml.chart+xml"/>
  <Override PartName="/ppt/charts/chart550.xml" ContentType="application/vnd.openxmlformats-officedocument.drawingml.chart+xml"/>
  <Override PartName="/ppt/tags/tag78.xml" ContentType="application/vnd.openxmlformats-officedocument.presentationml.tags+xml"/>
  <Override PartName="/ppt/notesSlides/notesSlide51.xml" ContentType="application/vnd.openxmlformats-officedocument.presentationml.notesSlide+xml"/>
  <Override PartName="/ppt/charts/chart551.xml" ContentType="application/vnd.openxmlformats-officedocument.drawingml.chart+xml"/>
  <Override PartName="/ppt/charts/chart552.xml" ContentType="application/vnd.openxmlformats-officedocument.drawingml.chart+xml"/>
  <Override PartName="/ppt/charts/chart553.xml" ContentType="application/vnd.openxmlformats-officedocument.drawingml.chart+xml"/>
  <Override PartName="/ppt/charts/chart554.xml" ContentType="application/vnd.openxmlformats-officedocument.drawingml.chart+xml"/>
  <Override PartName="/ppt/charts/chart555.xml" ContentType="application/vnd.openxmlformats-officedocument.drawingml.chart+xml"/>
  <Override PartName="/ppt/charts/chart556.xml" ContentType="application/vnd.openxmlformats-officedocument.drawingml.chart+xml"/>
  <Override PartName="/ppt/charts/chart557.xml" ContentType="application/vnd.openxmlformats-officedocument.drawingml.chart+xml"/>
  <Override PartName="/ppt/charts/chart558.xml" ContentType="application/vnd.openxmlformats-officedocument.drawingml.chart+xml"/>
  <Override PartName="/ppt/charts/chart559.xml" ContentType="application/vnd.openxmlformats-officedocument.drawingml.chart+xml"/>
  <Override PartName="/ppt/charts/chart560.xml" ContentType="application/vnd.openxmlformats-officedocument.drawingml.chart+xml"/>
  <Override PartName="/ppt/charts/chart561.xml" ContentType="application/vnd.openxmlformats-officedocument.drawingml.chart+xml"/>
  <Override PartName="/ppt/tags/tag79.xml" ContentType="application/vnd.openxmlformats-officedocument.presentationml.tags+xml"/>
  <Override PartName="/ppt/notesSlides/notesSlide52.xml" ContentType="application/vnd.openxmlformats-officedocument.presentationml.notesSlide+xml"/>
  <Override PartName="/ppt/charts/chart562.xml" ContentType="application/vnd.openxmlformats-officedocument.drawingml.chart+xml"/>
  <Override PartName="/ppt/charts/chart563.xml" ContentType="application/vnd.openxmlformats-officedocument.drawingml.chart+xml"/>
  <Override PartName="/ppt/charts/chart564.xml" ContentType="application/vnd.openxmlformats-officedocument.drawingml.chart+xml"/>
  <Override PartName="/ppt/charts/chart565.xml" ContentType="application/vnd.openxmlformats-officedocument.drawingml.chart+xml"/>
  <Override PartName="/ppt/charts/chart566.xml" ContentType="application/vnd.openxmlformats-officedocument.drawingml.chart+xml"/>
  <Override PartName="/ppt/charts/chart567.xml" ContentType="application/vnd.openxmlformats-officedocument.drawingml.chart+xml"/>
  <Override PartName="/ppt/charts/chart568.xml" ContentType="application/vnd.openxmlformats-officedocument.drawingml.chart+xml"/>
  <Override PartName="/ppt/charts/chart569.xml" ContentType="application/vnd.openxmlformats-officedocument.drawingml.chart+xml"/>
  <Override PartName="/ppt/charts/chart570.xml" ContentType="application/vnd.openxmlformats-officedocument.drawingml.chart+xml"/>
  <Override PartName="/ppt/charts/chart571.xml" ContentType="application/vnd.openxmlformats-officedocument.drawingml.chart+xml"/>
  <Override PartName="/ppt/charts/chart572.xml" ContentType="application/vnd.openxmlformats-officedocument.drawingml.chart+xml"/>
  <Override PartName="/ppt/tags/tag80.xml" ContentType="application/vnd.openxmlformats-officedocument.presentationml.tags+xml"/>
  <Override PartName="/ppt/notesSlides/notesSlide53.xml" ContentType="application/vnd.openxmlformats-officedocument.presentationml.notesSlide+xml"/>
  <Override PartName="/ppt/charts/chart573.xml" ContentType="application/vnd.openxmlformats-officedocument.drawingml.chart+xml"/>
  <Override PartName="/ppt/charts/chart574.xml" ContentType="application/vnd.openxmlformats-officedocument.drawingml.chart+xml"/>
  <Override PartName="/ppt/charts/chart575.xml" ContentType="application/vnd.openxmlformats-officedocument.drawingml.chart+xml"/>
  <Override PartName="/ppt/charts/chart576.xml" ContentType="application/vnd.openxmlformats-officedocument.drawingml.chart+xml"/>
  <Override PartName="/ppt/charts/chart577.xml" ContentType="application/vnd.openxmlformats-officedocument.drawingml.chart+xml"/>
  <Override PartName="/ppt/charts/chart578.xml" ContentType="application/vnd.openxmlformats-officedocument.drawingml.chart+xml"/>
  <Override PartName="/ppt/charts/chart579.xml" ContentType="application/vnd.openxmlformats-officedocument.drawingml.chart+xml"/>
  <Override PartName="/ppt/charts/chart580.xml" ContentType="application/vnd.openxmlformats-officedocument.drawingml.chart+xml"/>
  <Override PartName="/ppt/charts/chart581.xml" ContentType="application/vnd.openxmlformats-officedocument.drawingml.chart+xml"/>
  <Override PartName="/ppt/charts/chart582.xml" ContentType="application/vnd.openxmlformats-officedocument.drawingml.chart+xml"/>
  <Override PartName="/ppt/charts/chart583.xml" ContentType="application/vnd.openxmlformats-officedocument.drawingml.chart+xml"/>
  <Override PartName="/ppt/tags/tag81.xml" ContentType="application/vnd.openxmlformats-officedocument.presentationml.tags+xml"/>
  <Override PartName="/ppt/notesSlides/notesSlide54.xml" ContentType="application/vnd.openxmlformats-officedocument.presentationml.notesSlide+xml"/>
  <Override PartName="/ppt/charts/chart584.xml" ContentType="application/vnd.openxmlformats-officedocument.drawingml.chart+xml"/>
  <Override PartName="/ppt/charts/chart585.xml" ContentType="application/vnd.openxmlformats-officedocument.drawingml.chart+xml"/>
  <Override PartName="/ppt/charts/chart586.xml" ContentType="application/vnd.openxmlformats-officedocument.drawingml.chart+xml"/>
  <Override PartName="/ppt/charts/chart587.xml" ContentType="application/vnd.openxmlformats-officedocument.drawingml.chart+xml"/>
  <Override PartName="/ppt/charts/chart588.xml" ContentType="application/vnd.openxmlformats-officedocument.drawingml.chart+xml"/>
  <Override PartName="/ppt/charts/chart589.xml" ContentType="application/vnd.openxmlformats-officedocument.drawingml.chart+xml"/>
  <Override PartName="/ppt/charts/chart590.xml" ContentType="application/vnd.openxmlformats-officedocument.drawingml.chart+xml"/>
  <Override PartName="/ppt/charts/chart591.xml" ContentType="application/vnd.openxmlformats-officedocument.drawingml.chart+xml"/>
  <Override PartName="/ppt/charts/chart592.xml" ContentType="application/vnd.openxmlformats-officedocument.drawingml.chart+xml"/>
  <Override PartName="/ppt/charts/chart593.xml" ContentType="application/vnd.openxmlformats-officedocument.drawingml.chart+xml"/>
  <Override PartName="/ppt/charts/chart594.xml" ContentType="application/vnd.openxmlformats-officedocument.drawingml.chart+xml"/>
  <Override PartName="/ppt/tags/tag82.xml" ContentType="application/vnd.openxmlformats-officedocument.presentationml.tags+xml"/>
  <Override PartName="/ppt/notesSlides/notesSlide55.xml" ContentType="application/vnd.openxmlformats-officedocument.presentationml.notesSlide+xml"/>
  <Override PartName="/ppt/charts/chart595.xml" ContentType="application/vnd.openxmlformats-officedocument.drawingml.chart+xml"/>
  <Override PartName="/ppt/charts/chart596.xml" ContentType="application/vnd.openxmlformats-officedocument.drawingml.chart+xml"/>
  <Override PartName="/ppt/charts/chart597.xml" ContentType="application/vnd.openxmlformats-officedocument.drawingml.chart+xml"/>
  <Override PartName="/ppt/charts/chart598.xml" ContentType="application/vnd.openxmlformats-officedocument.drawingml.chart+xml"/>
  <Override PartName="/ppt/charts/chart599.xml" ContentType="application/vnd.openxmlformats-officedocument.drawingml.chart+xml"/>
  <Override PartName="/ppt/charts/chart600.xml" ContentType="application/vnd.openxmlformats-officedocument.drawingml.chart+xml"/>
  <Override PartName="/ppt/charts/chart601.xml" ContentType="application/vnd.openxmlformats-officedocument.drawingml.chart+xml"/>
  <Override PartName="/ppt/charts/chart602.xml" ContentType="application/vnd.openxmlformats-officedocument.drawingml.chart+xml"/>
  <Override PartName="/ppt/charts/chart603.xml" ContentType="application/vnd.openxmlformats-officedocument.drawingml.chart+xml"/>
  <Override PartName="/ppt/charts/chart604.xml" ContentType="application/vnd.openxmlformats-officedocument.drawingml.chart+xml"/>
  <Override PartName="/ppt/charts/chart605.xml" ContentType="application/vnd.openxmlformats-officedocument.drawingml.chart+xml"/>
  <Override PartName="/ppt/tags/tag83.xml" ContentType="application/vnd.openxmlformats-officedocument.presentationml.tags+xml"/>
  <Override PartName="/ppt/notesSlides/notesSlide56.xml" ContentType="application/vnd.openxmlformats-officedocument.presentationml.notesSlide+xml"/>
  <Override PartName="/ppt/charts/chart606.xml" ContentType="application/vnd.openxmlformats-officedocument.drawingml.chart+xml"/>
  <Override PartName="/ppt/charts/chart607.xml" ContentType="application/vnd.openxmlformats-officedocument.drawingml.chart+xml"/>
  <Override PartName="/ppt/charts/chart608.xml" ContentType="application/vnd.openxmlformats-officedocument.drawingml.chart+xml"/>
  <Override PartName="/ppt/charts/chart609.xml" ContentType="application/vnd.openxmlformats-officedocument.drawingml.chart+xml"/>
  <Override PartName="/ppt/charts/chart610.xml" ContentType="application/vnd.openxmlformats-officedocument.drawingml.chart+xml"/>
  <Override PartName="/ppt/charts/chart611.xml" ContentType="application/vnd.openxmlformats-officedocument.drawingml.chart+xml"/>
  <Override PartName="/ppt/charts/chart612.xml" ContentType="application/vnd.openxmlformats-officedocument.drawingml.chart+xml"/>
  <Override PartName="/ppt/charts/chart613.xml" ContentType="application/vnd.openxmlformats-officedocument.drawingml.chart+xml"/>
  <Override PartName="/ppt/charts/chart614.xml" ContentType="application/vnd.openxmlformats-officedocument.drawingml.chart+xml"/>
  <Override PartName="/ppt/charts/chart615.xml" ContentType="application/vnd.openxmlformats-officedocument.drawingml.chart+xml"/>
  <Override PartName="/ppt/charts/chart616.xml" ContentType="application/vnd.openxmlformats-officedocument.drawingml.chart+xml"/>
  <Override PartName="/ppt/tags/tag84.xml" ContentType="application/vnd.openxmlformats-officedocument.presentationml.tags+xml"/>
  <Override PartName="/ppt/notesSlides/notesSlide57.xml" ContentType="application/vnd.openxmlformats-officedocument.presentationml.notesSlide+xml"/>
  <Override PartName="/ppt/charts/chart617.xml" ContentType="application/vnd.openxmlformats-officedocument.drawingml.chart+xml"/>
  <Override PartName="/ppt/charts/chart618.xml" ContentType="application/vnd.openxmlformats-officedocument.drawingml.chart+xml"/>
  <Override PartName="/ppt/charts/chart619.xml" ContentType="application/vnd.openxmlformats-officedocument.drawingml.chart+xml"/>
  <Override PartName="/ppt/charts/chart620.xml" ContentType="application/vnd.openxmlformats-officedocument.drawingml.chart+xml"/>
  <Override PartName="/ppt/charts/chart621.xml" ContentType="application/vnd.openxmlformats-officedocument.drawingml.chart+xml"/>
  <Override PartName="/ppt/charts/chart622.xml" ContentType="application/vnd.openxmlformats-officedocument.drawingml.chart+xml"/>
  <Override PartName="/ppt/charts/chart623.xml" ContentType="application/vnd.openxmlformats-officedocument.drawingml.chart+xml"/>
  <Override PartName="/ppt/charts/chart624.xml" ContentType="application/vnd.openxmlformats-officedocument.drawingml.chart+xml"/>
  <Override PartName="/ppt/charts/chart625.xml" ContentType="application/vnd.openxmlformats-officedocument.drawingml.chart+xml"/>
  <Override PartName="/ppt/charts/chart626.xml" ContentType="application/vnd.openxmlformats-officedocument.drawingml.chart+xml"/>
  <Override PartName="/ppt/charts/chart627.xml" ContentType="application/vnd.openxmlformats-officedocument.drawingml.chart+xml"/>
  <Override PartName="/ppt/tags/tag85.xml" ContentType="application/vnd.openxmlformats-officedocument.presentationml.tags+xml"/>
  <Override PartName="/ppt/notesSlides/notesSlide58.xml" ContentType="application/vnd.openxmlformats-officedocument.presentationml.notesSlide+xml"/>
  <Override PartName="/ppt/charts/chart628.xml" ContentType="application/vnd.openxmlformats-officedocument.drawingml.chart+xml"/>
  <Override PartName="/ppt/charts/chart629.xml" ContentType="application/vnd.openxmlformats-officedocument.drawingml.chart+xml"/>
  <Override PartName="/ppt/charts/chart630.xml" ContentType="application/vnd.openxmlformats-officedocument.drawingml.chart+xml"/>
  <Override PartName="/ppt/charts/chart631.xml" ContentType="application/vnd.openxmlformats-officedocument.drawingml.chart+xml"/>
  <Override PartName="/ppt/charts/chart632.xml" ContentType="application/vnd.openxmlformats-officedocument.drawingml.chart+xml"/>
  <Override PartName="/ppt/charts/chart633.xml" ContentType="application/vnd.openxmlformats-officedocument.drawingml.chart+xml"/>
  <Override PartName="/ppt/charts/chart634.xml" ContentType="application/vnd.openxmlformats-officedocument.drawingml.chart+xml"/>
  <Override PartName="/ppt/charts/chart635.xml" ContentType="application/vnd.openxmlformats-officedocument.drawingml.chart+xml"/>
  <Override PartName="/ppt/charts/chart636.xml" ContentType="application/vnd.openxmlformats-officedocument.drawingml.chart+xml"/>
  <Override PartName="/ppt/charts/chart637.xml" ContentType="application/vnd.openxmlformats-officedocument.drawingml.chart+xml"/>
  <Override PartName="/ppt/charts/chart638.xml" ContentType="application/vnd.openxmlformats-officedocument.drawingml.chart+xml"/>
  <Override PartName="/ppt/tags/tag86.xml" ContentType="application/vnd.openxmlformats-officedocument.presentationml.tags+xml"/>
  <Override PartName="/ppt/notesSlides/notesSlide59.xml" ContentType="application/vnd.openxmlformats-officedocument.presentationml.notesSlide+xml"/>
  <Override PartName="/ppt/charts/chart639.xml" ContentType="application/vnd.openxmlformats-officedocument.drawingml.chart+xml"/>
  <Override PartName="/ppt/charts/chart640.xml" ContentType="application/vnd.openxmlformats-officedocument.drawingml.chart+xml"/>
  <Override PartName="/ppt/charts/chart641.xml" ContentType="application/vnd.openxmlformats-officedocument.drawingml.chart+xml"/>
  <Override PartName="/ppt/charts/chart642.xml" ContentType="application/vnd.openxmlformats-officedocument.drawingml.chart+xml"/>
  <Override PartName="/ppt/charts/chart643.xml" ContentType="application/vnd.openxmlformats-officedocument.drawingml.chart+xml"/>
  <Override PartName="/ppt/charts/chart644.xml" ContentType="application/vnd.openxmlformats-officedocument.drawingml.chart+xml"/>
  <Override PartName="/ppt/charts/chart645.xml" ContentType="application/vnd.openxmlformats-officedocument.drawingml.chart+xml"/>
  <Override PartName="/ppt/charts/chart646.xml" ContentType="application/vnd.openxmlformats-officedocument.drawingml.chart+xml"/>
  <Override PartName="/ppt/charts/chart647.xml" ContentType="application/vnd.openxmlformats-officedocument.drawingml.chart+xml"/>
  <Override PartName="/ppt/charts/chart648.xml" ContentType="application/vnd.openxmlformats-officedocument.drawingml.chart+xml"/>
  <Override PartName="/ppt/charts/chart649.xml" ContentType="application/vnd.openxmlformats-officedocument.drawingml.chart+xml"/>
  <Override PartName="/ppt/tags/tag87.xml" ContentType="application/vnd.openxmlformats-officedocument.presentationml.tags+xml"/>
  <Override PartName="/ppt/notesSlides/notesSlide60.xml" ContentType="application/vnd.openxmlformats-officedocument.presentationml.notesSlide+xml"/>
  <Override PartName="/ppt/charts/chart650.xml" ContentType="application/vnd.openxmlformats-officedocument.drawingml.chart+xml"/>
  <Override PartName="/ppt/charts/chart651.xml" ContentType="application/vnd.openxmlformats-officedocument.drawingml.chart+xml"/>
  <Override PartName="/ppt/charts/chart652.xml" ContentType="application/vnd.openxmlformats-officedocument.drawingml.chart+xml"/>
  <Override PartName="/ppt/charts/chart653.xml" ContentType="application/vnd.openxmlformats-officedocument.drawingml.chart+xml"/>
  <Override PartName="/ppt/charts/chart654.xml" ContentType="application/vnd.openxmlformats-officedocument.drawingml.chart+xml"/>
  <Override PartName="/ppt/charts/chart655.xml" ContentType="application/vnd.openxmlformats-officedocument.drawingml.chart+xml"/>
  <Override PartName="/ppt/charts/chart656.xml" ContentType="application/vnd.openxmlformats-officedocument.drawingml.chart+xml"/>
  <Override PartName="/ppt/charts/chart657.xml" ContentType="application/vnd.openxmlformats-officedocument.drawingml.chart+xml"/>
  <Override PartName="/ppt/charts/chart658.xml" ContentType="application/vnd.openxmlformats-officedocument.drawingml.chart+xml"/>
  <Override PartName="/ppt/charts/chart659.xml" ContentType="application/vnd.openxmlformats-officedocument.drawingml.chart+xml"/>
  <Override PartName="/ppt/charts/chart660.xml" ContentType="application/vnd.openxmlformats-officedocument.drawingml.chart+xml"/>
  <Override PartName="/ppt/tags/tag88.xml" ContentType="application/vnd.openxmlformats-officedocument.presentationml.tags+xml"/>
  <Override PartName="/ppt/notesSlides/notesSlide61.xml" ContentType="application/vnd.openxmlformats-officedocument.presentationml.notesSlide+xml"/>
  <Override PartName="/ppt/charts/chart661.xml" ContentType="application/vnd.openxmlformats-officedocument.drawingml.chart+xml"/>
  <Override PartName="/ppt/charts/chart662.xml" ContentType="application/vnd.openxmlformats-officedocument.drawingml.chart+xml"/>
  <Override PartName="/ppt/charts/chart663.xml" ContentType="application/vnd.openxmlformats-officedocument.drawingml.chart+xml"/>
  <Override PartName="/ppt/charts/chart664.xml" ContentType="application/vnd.openxmlformats-officedocument.drawingml.chart+xml"/>
  <Override PartName="/ppt/charts/chart665.xml" ContentType="application/vnd.openxmlformats-officedocument.drawingml.chart+xml"/>
  <Override PartName="/ppt/charts/chart666.xml" ContentType="application/vnd.openxmlformats-officedocument.drawingml.chart+xml"/>
  <Override PartName="/ppt/charts/chart667.xml" ContentType="application/vnd.openxmlformats-officedocument.drawingml.chart+xml"/>
  <Override PartName="/ppt/charts/chart668.xml" ContentType="application/vnd.openxmlformats-officedocument.drawingml.chart+xml"/>
  <Override PartName="/ppt/charts/chart669.xml" ContentType="application/vnd.openxmlformats-officedocument.drawingml.chart+xml"/>
  <Override PartName="/ppt/charts/chart670.xml" ContentType="application/vnd.openxmlformats-officedocument.drawingml.chart+xml"/>
  <Override PartName="/ppt/charts/chart671.xml" ContentType="application/vnd.openxmlformats-officedocument.drawingml.chart+xml"/>
  <Override PartName="/ppt/tags/tag89.xml" ContentType="application/vnd.openxmlformats-officedocument.presentationml.tags+xml"/>
  <Override PartName="/ppt/notesSlides/notesSlide62.xml" ContentType="application/vnd.openxmlformats-officedocument.presentationml.notesSlide+xml"/>
  <Override PartName="/ppt/charts/chart672.xml" ContentType="application/vnd.openxmlformats-officedocument.drawingml.chart+xml"/>
  <Override PartName="/ppt/charts/chart673.xml" ContentType="application/vnd.openxmlformats-officedocument.drawingml.chart+xml"/>
  <Override PartName="/ppt/charts/chart674.xml" ContentType="application/vnd.openxmlformats-officedocument.drawingml.chart+xml"/>
  <Override PartName="/ppt/charts/chart675.xml" ContentType="application/vnd.openxmlformats-officedocument.drawingml.chart+xml"/>
  <Override PartName="/ppt/charts/chart676.xml" ContentType="application/vnd.openxmlformats-officedocument.drawingml.chart+xml"/>
  <Override PartName="/ppt/charts/chart677.xml" ContentType="application/vnd.openxmlformats-officedocument.drawingml.chart+xml"/>
  <Override PartName="/ppt/charts/chart678.xml" ContentType="application/vnd.openxmlformats-officedocument.drawingml.chart+xml"/>
  <Override PartName="/ppt/charts/chart679.xml" ContentType="application/vnd.openxmlformats-officedocument.drawingml.chart+xml"/>
  <Override PartName="/ppt/charts/chart680.xml" ContentType="application/vnd.openxmlformats-officedocument.drawingml.chart+xml"/>
  <Override PartName="/ppt/charts/chart681.xml" ContentType="application/vnd.openxmlformats-officedocument.drawingml.chart+xml"/>
  <Override PartName="/ppt/charts/chart682.xml" ContentType="application/vnd.openxmlformats-officedocument.drawingml.chart+xml"/>
  <Override PartName="/ppt/tags/tag90.xml" ContentType="application/vnd.openxmlformats-officedocument.presentationml.tags+xml"/>
  <Override PartName="/ppt/notesSlides/notesSlide63.xml" ContentType="application/vnd.openxmlformats-officedocument.presentationml.notesSlide+xml"/>
  <Override PartName="/ppt/charts/chart683.xml" ContentType="application/vnd.openxmlformats-officedocument.drawingml.chart+xml"/>
  <Override PartName="/ppt/charts/chart684.xml" ContentType="application/vnd.openxmlformats-officedocument.drawingml.chart+xml"/>
  <Override PartName="/ppt/charts/chart685.xml" ContentType="application/vnd.openxmlformats-officedocument.drawingml.chart+xml"/>
  <Override PartName="/ppt/charts/chart686.xml" ContentType="application/vnd.openxmlformats-officedocument.drawingml.chart+xml"/>
  <Override PartName="/ppt/charts/chart687.xml" ContentType="application/vnd.openxmlformats-officedocument.drawingml.chart+xml"/>
  <Override PartName="/ppt/charts/chart688.xml" ContentType="application/vnd.openxmlformats-officedocument.drawingml.chart+xml"/>
  <Override PartName="/ppt/charts/chart689.xml" ContentType="application/vnd.openxmlformats-officedocument.drawingml.chart+xml"/>
  <Override PartName="/ppt/charts/chart690.xml" ContentType="application/vnd.openxmlformats-officedocument.drawingml.chart+xml"/>
  <Override PartName="/ppt/charts/chart691.xml" ContentType="application/vnd.openxmlformats-officedocument.drawingml.chart+xml"/>
  <Override PartName="/ppt/charts/chart692.xml" ContentType="application/vnd.openxmlformats-officedocument.drawingml.chart+xml"/>
  <Override PartName="/ppt/charts/chart693.xml" ContentType="application/vnd.openxmlformats-officedocument.drawingml.chart+xml"/>
  <Override PartName="/ppt/tags/tag91.xml" ContentType="application/vnd.openxmlformats-officedocument.presentationml.tags+xml"/>
  <Override PartName="/ppt/notesSlides/notesSlide64.xml" ContentType="application/vnd.openxmlformats-officedocument.presentationml.notesSlide+xml"/>
  <Override PartName="/ppt/charts/chart694.xml" ContentType="application/vnd.openxmlformats-officedocument.drawingml.chart+xml"/>
  <Override PartName="/ppt/charts/chart695.xml" ContentType="application/vnd.openxmlformats-officedocument.drawingml.chart+xml"/>
  <Override PartName="/ppt/charts/chart696.xml" ContentType="application/vnd.openxmlformats-officedocument.drawingml.chart+xml"/>
  <Override PartName="/ppt/charts/chart697.xml" ContentType="application/vnd.openxmlformats-officedocument.drawingml.chart+xml"/>
  <Override PartName="/ppt/charts/chart698.xml" ContentType="application/vnd.openxmlformats-officedocument.drawingml.chart+xml"/>
  <Override PartName="/ppt/charts/chart699.xml" ContentType="application/vnd.openxmlformats-officedocument.drawingml.chart+xml"/>
  <Override PartName="/ppt/charts/chart700.xml" ContentType="application/vnd.openxmlformats-officedocument.drawingml.chart+xml"/>
  <Override PartName="/ppt/charts/chart701.xml" ContentType="application/vnd.openxmlformats-officedocument.drawingml.chart+xml"/>
  <Override PartName="/ppt/charts/chart702.xml" ContentType="application/vnd.openxmlformats-officedocument.drawingml.chart+xml"/>
  <Override PartName="/ppt/charts/chart703.xml" ContentType="application/vnd.openxmlformats-officedocument.drawingml.chart+xml"/>
  <Override PartName="/ppt/charts/chart704.xml" ContentType="application/vnd.openxmlformats-officedocument.drawingml.chart+xml"/>
  <Override PartName="/ppt/tags/tag92.xml" ContentType="application/vnd.openxmlformats-officedocument.presentationml.tags+xml"/>
  <Override PartName="/ppt/notesSlides/notesSlide65.xml" ContentType="application/vnd.openxmlformats-officedocument.presentationml.notesSlide+xml"/>
  <Override PartName="/ppt/charts/chart705.xml" ContentType="application/vnd.openxmlformats-officedocument.drawingml.chart+xml"/>
  <Override PartName="/ppt/charts/chart706.xml" ContentType="application/vnd.openxmlformats-officedocument.drawingml.chart+xml"/>
  <Override PartName="/ppt/charts/chart707.xml" ContentType="application/vnd.openxmlformats-officedocument.drawingml.chart+xml"/>
  <Override PartName="/ppt/charts/chart708.xml" ContentType="application/vnd.openxmlformats-officedocument.drawingml.chart+xml"/>
  <Override PartName="/ppt/charts/chart709.xml" ContentType="application/vnd.openxmlformats-officedocument.drawingml.chart+xml"/>
  <Override PartName="/ppt/charts/chart710.xml" ContentType="application/vnd.openxmlformats-officedocument.drawingml.chart+xml"/>
  <Override PartName="/ppt/charts/chart711.xml" ContentType="application/vnd.openxmlformats-officedocument.drawingml.chart+xml"/>
  <Override PartName="/ppt/charts/chart712.xml" ContentType="application/vnd.openxmlformats-officedocument.drawingml.chart+xml"/>
  <Override PartName="/ppt/charts/chart713.xml" ContentType="application/vnd.openxmlformats-officedocument.drawingml.chart+xml"/>
  <Override PartName="/ppt/charts/chart714.xml" ContentType="application/vnd.openxmlformats-officedocument.drawingml.chart+xml"/>
  <Override PartName="/ppt/charts/chart715.xml" ContentType="application/vnd.openxmlformats-officedocument.drawingml.chart+xml"/>
  <Override PartName="/ppt/tags/tag93.xml" ContentType="application/vnd.openxmlformats-officedocument.presentationml.tags+xml"/>
  <Override PartName="/ppt/notesSlides/notesSlide66.xml" ContentType="application/vnd.openxmlformats-officedocument.presentationml.notesSlide+xml"/>
  <Override PartName="/ppt/charts/chart716.xml" ContentType="application/vnd.openxmlformats-officedocument.drawingml.chart+xml"/>
  <Override PartName="/ppt/charts/chart717.xml" ContentType="application/vnd.openxmlformats-officedocument.drawingml.chart+xml"/>
  <Override PartName="/ppt/charts/chart718.xml" ContentType="application/vnd.openxmlformats-officedocument.drawingml.chart+xml"/>
  <Override PartName="/ppt/charts/chart719.xml" ContentType="application/vnd.openxmlformats-officedocument.drawingml.chart+xml"/>
  <Override PartName="/ppt/charts/chart720.xml" ContentType="application/vnd.openxmlformats-officedocument.drawingml.chart+xml"/>
  <Override PartName="/ppt/charts/chart721.xml" ContentType="application/vnd.openxmlformats-officedocument.drawingml.chart+xml"/>
  <Override PartName="/ppt/charts/chart722.xml" ContentType="application/vnd.openxmlformats-officedocument.drawingml.chart+xml"/>
  <Override PartName="/ppt/charts/chart723.xml" ContentType="application/vnd.openxmlformats-officedocument.drawingml.chart+xml"/>
  <Override PartName="/ppt/charts/chart724.xml" ContentType="application/vnd.openxmlformats-officedocument.drawingml.chart+xml"/>
  <Override PartName="/ppt/charts/chart725.xml" ContentType="application/vnd.openxmlformats-officedocument.drawingml.chart+xml"/>
  <Override PartName="/ppt/charts/chart726.xml" ContentType="application/vnd.openxmlformats-officedocument.drawingml.chart+xml"/>
  <Override PartName="/ppt/tags/tag94.xml" ContentType="application/vnd.openxmlformats-officedocument.presentationml.tags+xml"/>
  <Override PartName="/ppt/notesSlides/notesSlide67.xml" ContentType="application/vnd.openxmlformats-officedocument.presentationml.notesSlide+xml"/>
  <Override PartName="/ppt/charts/chart727.xml" ContentType="application/vnd.openxmlformats-officedocument.drawingml.chart+xml"/>
  <Override PartName="/ppt/charts/chart728.xml" ContentType="application/vnd.openxmlformats-officedocument.drawingml.chart+xml"/>
  <Override PartName="/ppt/charts/chart729.xml" ContentType="application/vnd.openxmlformats-officedocument.drawingml.chart+xml"/>
  <Override PartName="/ppt/charts/chart730.xml" ContentType="application/vnd.openxmlformats-officedocument.drawingml.chart+xml"/>
  <Override PartName="/ppt/charts/chart731.xml" ContentType="application/vnd.openxmlformats-officedocument.drawingml.chart+xml"/>
  <Override PartName="/ppt/charts/chart732.xml" ContentType="application/vnd.openxmlformats-officedocument.drawingml.chart+xml"/>
  <Override PartName="/ppt/charts/chart733.xml" ContentType="application/vnd.openxmlformats-officedocument.drawingml.chart+xml"/>
  <Override PartName="/ppt/charts/chart734.xml" ContentType="application/vnd.openxmlformats-officedocument.drawingml.chart+xml"/>
  <Override PartName="/ppt/charts/chart735.xml" ContentType="application/vnd.openxmlformats-officedocument.drawingml.chart+xml"/>
  <Override PartName="/ppt/charts/chart736.xml" ContentType="application/vnd.openxmlformats-officedocument.drawingml.chart+xml"/>
  <Override PartName="/ppt/charts/chart737.xml" ContentType="application/vnd.openxmlformats-officedocument.drawingml.chart+xml"/>
  <Override PartName="/ppt/tags/tag95.xml" ContentType="application/vnd.openxmlformats-officedocument.presentationml.tags+xml"/>
  <Override PartName="/ppt/notesSlides/notesSlide68.xml" ContentType="application/vnd.openxmlformats-officedocument.presentationml.notesSlide+xml"/>
  <Override PartName="/ppt/charts/chart738.xml" ContentType="application/vnd.openxmlformats-officedocument.drawingml.chart+xml"/>
  <Override PartName="/ppt/charts/chart739.xml" ContentType="application/vnd.openxmlformats-officedocument.drawingml.chart+xml"/>
  <Override PartName="/ppt/charts/chart740.xml" ContentType="application/vnd.openxmlformats-officedocument.drawingml.chart+xml"/>
  <Override PartName="/ppt/charts/chart741.xml" ContentType="application/vnd.openxmlformats-officedocument.drawingml.chart+xml"/>
  <Override PartName="/ppt/charts/chart742.xml" ContentType="application/vnd.openxmlformats-officedocument.drawingml.chart+xml"/>
  <Override PartName="/ppt/charts/chart743.xml" ContentType="application/vnd.openxmlformats-officedocument.drawingml.chart+xml"/>
  <Override PartName="/ppt/charts/chart744.xml" ContentType="application/vnd.openxmlformats-officedocument.drawingml.chart+xml"/>
  <Override PartName="/ppt/charts/chart745.xml" ContentType="application/vnd.openxmlformats-officedocument.drawingml.chart+xml"/>
  <Override PartName="/ppt/charts/chart746.xml" ContentType="application/vnd.openxmlformats-officedocument.drawingml.chart+xml"/>
  <Override PartName="/ppt/charts/chart747.xml" ContentType="application/vnd.openxmlformats-officedocument.drawingml.chart+xml"/>
  <Override PartName="/ppt/charts/chart748.xml" ContentType="application/vnd.openxmlformats-officedocument.drawingml.chart+xml"/>
  <Override PartName="/ppt/tags/tag96.xml" ContentType="application/vnd.openxmlformats-officedocument.presentationml.tags+xml"/>
  <Override PartName="/ppt/notesSlides/notesSlide69.xml" ContentType="application/vnd.openxmlformats-officedocument.presentationml.notesSlide+xml"/>
  <Override PartName="/ppt/charts/chart749.xml" ContentType="application/vnd.openxmlformats-officedocument.drawingml.chart+xml"/>
  <Override PartName="/ppt/charts/chart750.xml" ContentType="application/vnd.openxmlformats-officedocument.drawingml.chart+xml"/>
  <Override PartName="/ppt/charts/chart751.xml" ContentType="application/vnd.openxmlformats-officedocument.drawingml.chart+xml"/>
  <Override PartName="/ppt/charts/chart752.xml" ContentType="application/vnd.openxmlformats-officedocument.drawingml.chart+xml"/>
  <Override PartName="/ppt/charts/chart753.xml" ContentType="application/vnd.openxmlformats-officedocument.drawingml.chart+xml"/>
  <Override PartName="/ppt/charts/chart754.xml" ContentType="application/vnd.openxmlformats-officedocument.drawingml.chart+xml"/>
  <Override PartName="/ppt/charts/chart755.xml" ContentType="application/vnd.openxmlformats-officedocument.drawingml.chart+xml"/>
  <Override PartName="/ppt/charts/chart756.xml" ContentType="application/vnd.openxmlformats-officedocument.drawingml.chart+xml"/>
  <Override PartName="/ppt/charts/chart757.xml" ContentType="application/vnd.openxmlformats-officedocument.drawingml.chart+xml"/>
  <Override PartName="/ppt/charts/chart758.xml" ContentType="application/vnd.openxmlformats-officedocument.drawingml.chart+xml"/>
  <Override PartName="/ppt/charts/chart759.xml" ContentType="application/vnd.openxmlformats-officedocument.drawingml.chart+xml"/>
  <Override PartName="/ppt/tags/tag97.xml" ContentType="application/vnd.openxmlformats-officedocument.presentationml.tags+xml"/>
  <Override PartName="/ppt/notesSlides/notesSlide70.xml" ContentType="application/vnd.openxmlformats-officedocument.presentationml.notesSlide+xml"/>
  <Override PartName="/ppt/charts/chart760.xml" ContentType="application/vnd.openxmlformats-officedocument.drawingml.chart+xml"/>
  <Override PartName="/ppt/charts/chart761.xml" ContentType="application/vnd.openxmlformats-officedocument.drawingml.chart+xml"/>
  <Override PartName="/ppt/charts/chart762.xml" ContentType="application/vnd.openxmlformats-officedocument.drawingml.chart+xml"/>
  <Override PartName="/ppt/charts/chart763.xml" ContentType="application/vnd.openxmlformats-officedocument.drawingml.chart+xml"/>
  <Override PartName="/ppt/charts/chart764.xml" ContentType="application/vnd.openxmlformats-officedocument.drawingml.chart+xml"/>
  <Override PartName="/ppt/charts/chart765.xml" ContentType="application/vnd.openxmlformats-officedocument.drawingml.chart+xml"/>
  <Override PartName="/ppt/charts/chart766.xml" ContentType="application/vnd.openxmlformats-officedocument.drawingml.chart+xml"/>
  <Override PartName="/ppt/charts/chart767.xml" ContentType="application/vnd.openxmlformats-officedocument.drawingml.chart+xml"/>
  <Override PartName="/ppt/charts/chart768.xml" ContentType="application/vnd.openxmlformats-officedocument.drawingml.chart+xml"/>
  <Override PartName="/ppt/charts/chart769.xml" ContentType="application/vnd.openxmlformats-officedocument.drawingml.chart+xml"/>
  <Override PartName="/ppt/charts/chart770.xml" ContentType="application/vnd.openxmlformats-officedocument.drawingml.chart+xml"/>
  <Override PartName="/ppt/tags/tag98.xml" ContentType="application/vnd.openxmlformats-officedocument.presentationml.tags+xml"/>
  <Override PartName="/ppt/notesSlides/notesSlide71.xml" ContentType="application/vnd.openxmlformats-officedocument.presentationml.notesSlide+xml"/>
  <Override PartName="/ppt/charts/chart771.xml" ContentType="application/vnd.openxmlformats-officedocument.drawingml.chart+xml"/>
  <Override PartName="/ppt/charts/chart772.xml" ContentType="application/vnd.openxmlformats-officedocument.drawingml.chart+xml"/>
  <Override PartName="/ppt/charts/chart773.xml" ContentType="application/vnd.openxmlformats-officedocument.drawingml.chart+xml"/>
  <Override PartName="/ppt/charts/chart774.xml" ContentType="application/vnd.openxmlformats-officedocument.drawingml.chart+xml"/>
  <Override PartName="/ppt/charts/chart775.xml" ContentType="application/vnd.openxmlformats-officedocument.drawingml.chart+xml"/>
  <Override PartName="/ppt/charts/chart776.xml" ContentType="application/vnd.openxmlformats-officedocument.drawingml.chart+xml"/>
  <Override PartName="/ppt/charts/chart777.xml" ContentType="application/vnd.openxmlformats-officedocument.drawingml.chart+xml"/>
  <Override PartName="/ppt/charts/chart778.xml" ContentType="application/vnd.openxmlformats-officedocument.drawingml.chart+xml"/>
  <Override PartName="/ppt/charts/chart779.xml" ContentType="application/vnd.openxmlformats-officedocument.drawingml.chart+xml"/>
  <Override PartName="/ppt/charts/chart780.xml" ContentType="application/vnd.openxmlformats-officedocument.drawingml.chart+xml"/>
  <Override PartName="/ppt/charts/chart781.xml" ContentType="application/vnd.openxmlformats-officedocument.drawingml.chart+xml"/>
  <Override PartName="/ppt/tags/tag99.xml" ContentType="application/vnd.openxmlformats-officedocument.presentationml.tags+xml"/>
  <Override PartName="/ppt/notesSlides/notesSlide72.xml" ContentType="application/vnd.openxmlformats-officedocument.presentationml.notesSlide+xml"/>
  <Override PartName="/ppt/charts/chart782.xml" ContentType="application/vnd.openxmlformats-officedocument.drawingml.chart+xml"/>
  <Override PartName="/ppt/charts/chart783.xml" ContentType="application/vnd.openxmlformats-officedocument.drawingml.chart+xml"/>
  <Override PartName="/ppt/charts/chart784.xml" ContentType="application/vnd.openxmlformats-officedocument.drawingml.chart+xml"/>
  <Override PartName="/ppt/charts/chart785.xml" ContentType="application/vnd.openxmlformats-officedocument.drawingml.chart+xml"/>
  <Override PartName="/ppt/charts/chart786.xml" ContentType="application/vnd.openxmlformats-officedocument.drawingml.chart+xml"/>
  <Override PartName="/ppt/charts/chart787.xml" ContentType="application/vnd.openxmlformats-officedocument.drawingml.chart+xml"/>
  <Override PartName="/ppt/charts/chart788.xml" ContentType="application/vnd.openxmlformats-officedocument.drawingml.chart+xml"/>
  <Override PartName="/ppt/charts/chart789.xml" ContentType="application/vnd.openxmlformats-officedocument.drawingml.chart+xml"/>
  <Override PartName="/ppt/charts/chart790.xml" ContentType="application/vnd.openxmlformats-officedocument.drawingml.chart+xml"/>
  <Override PartName="/ppt/charts/chart791.xml" ContentType="application/vnd.openxmlformats-officedocument.drawingml.chart+xml"/>
  <Override PartName="/ppt/charts/chart792.xml" ContentType="application/vnd.openxmlformats-officedocument.drawingml.chart+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4" r:id="rId4"/>
  </p:sldMasterIdLst>
  <p:notesMasterIdLst>
    <p:notesMasterId r:id="rId77"/>
  </p:notesMasterIdLst>
  <p:sldIdLst>
    <p:sldId id="2147475173" r:id="rId5"/>
    <p:sldId id="2147475174" r:id="rId6"/>
    <p:sldId id="2147475175" r:id="rId7"/>
    <p:sldId id="2147475176" r:id="rId8"/>
    <p:sldId id="2147475177" r:id="rId9"/>
    <p:sldId id="2147475178" r:id="rId10"/>
    <p:sldId id="2147475179" r:id="rId11"/>
    <p:sldId id="2147475180" r:id="rId12"/>
    <p:sldId id="2147475181" r:id="rId13"/>
    <p:sldId id="2147475182" r:id="rId14"/>
    <p:sldId id="2147475183" r:id="rId15"/>
    <p:sldId id="2147475184" r:id="rId16"/>
    <p:sldId id="2147475185" r:id="rId17"/>
    <p:sldId id="2147475186" r:id="rId18"/>
    <p:sldId id="2147475187" r:id="rId19"/>
    <p:sldId id="2147475188" r:id="rId20"/>
    <p:sldId id="2147475189" r:id="rId21"/>
    <p:sldId id="2147475190" r:id="rId22"/>
    <p:sldId id="2147475191" r:id="rId23"/>
    <p:sldId id="2147475192" r:id="rId24"/>
    <p:sldId id="2147475193" r:id="rId25"/>
    <p:sldId id="2147475194" r:id="rId26"/>
    <p:sldId id="2147475195" r:id="rId27"/>
    <p:sldId id="2147475196" r:id="rId28"/>
    <p:sldId id="2147475197" r:id="rId29"/>
    <p:sldId id="2147475198" r:id="rId30"/>
    <p:sldId id="2147475199" r:id="rId31"/>
    <p:sldId id="2147475200" r:id="rId32"/>
    <p:sldId id="2147475201" r:id="rId33"/>
    <p:sldId id="2147475202" r:id="rId34"/>
    <p:sldId id="2147475203" r:id="rId35"/>
    <p:sldId id="2147475204" r:id="rId36"/>
    <p:sldId id="2147475205" r:id="rId37"/>
    <p:sldId id="2147475206" r:id="rId38"/>
    <p:sldId id="2147475207" r:id="rId39"/>
    <p:sldId id="2147475208" r:id="rId40"/>
    <p:sldId id="2147475209" r:id="rId41"/>
    <p:sldId id="2147475210" r:id="rId42"/>
    <p:sldId id="2147475211" r:id="rId43"/>
    <p:sldId id="2147475212" r:id="rId44"/>
    <p:sldId id="2147475213" r:id="rId45"/>
    <p:sldId id="2147475214" r:id="rId46"/>
    <p:sldId id="2147475215" r:id="rId47"/>
    <p:sldId id="2147475216" r:id="rId48"/>
    <p:sldId id="2147475217" r:id="rId49"/>
    <p:sldId id="2147475218" r:id="rId50"/>
    <p:sldId id="2147475219" r:id="rId51"/>
    <p:sldId id="2147475220" r:id="rId52"/>
    <p:sldId id="2147475221" r:id="rId53"/>
    <p:sldId id="2147475222" r:id="rId54"/>
    <p:sldId id="2147475223" r:id="rId55"/>
    <p:sldId id="2147475224" r:id="rId56"/>
    <p:sldId id="2147475225" r:id="rId57"/>
    <p:sldId id="2147475226" r:id="rId58"/>
    <p:sldId id="2147475227" r:id="rId59"/>
    <p:sldId id="2147475228" r:id="rId60"/>
    <p:sldId id="2147475229" r:id="rId61"/>
    <p:sldId id="2147475230" r:id="rId62"/>
    <p:sldId id="2147475231" r:id="rId63"/>
    <p:sldId id="2147475232" r:id="rId64"/>
    <p:sldId id="2147475233" r:id="rId65"/>
    <p:sldId id="2147475234" r:id="rId66"/>
    <p:sldId id="2147475235" r:id="rId67"/>
    <p:sldId id="2147475236" r:id="rId68"/>
    <p:sldId id="2147475237" r:id="rId69"/>
    <p:sldId id="2147475238" r:id="rId70"/>
    <p:sldId id="2147475239" r:id="rId71"/>
    <p:sldId id="2147475240" r:id="rId72"/>
    <p:sldId id="2147475241" r:id="rId73"/>
    <p:sldId id="2147475242" r:id="rId74"/>
    <p:sldId id="2147475243" r:id="rId75"/>
    <p:sldId id="2147475244" r:id="rId76"/>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Brackets By Sector" id="{5E1B6A8E-64F0-4C11-9092-EF18C5771748}">
          <p14:sldIdLst>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 id="2147475186"/>
            <p14:sldId id="2147475187"/>
            <p14:sldId id="2147475188"/>
            <p14:sldId id="2147475189"/>
            <p14:sldId id="2147475190"/>
          </p14:sldIdLst>
        </p14:section>
        <p14:section name="Brackets By Segment" id="{2AE305B9-CB51-45B1-B7A9-DFA94F36141E}">
          <p14:sldIdLst>
            <p14:sldId id="2147475191"/>
            <p14:sldId id="2147475192"/>
            <p14:sldId id="2147475193"/>
            <p14:sldId id="2147475194"/>
            <p14:sldId id="2147475195"/>
            <p14:sldId id="2147475196"/>
            <p14:sldId id="2147475197"/>
            <p14:sldId id="2147475198"/>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 id="2147475221"/>
            <p14:sldId id="2147475222"/>
            <p14:sldId id="2147475223"/>
            <p14:sldId id="2147475224"/>
            <p14:sldId id="2147475225"/>
            <p14:sldId id="2147475226"/>
            <p14:sldId id="2147475227"/>
            <p14:sldId id="2147475228"/>
            <p14:sldId id="2147475229"/>
            <p14:sldId id="2147475230"/>
            <p14:sldId id="2147475231"/>
            <p14:sldId id="2147475232"/>
            <p14:sldId id="2147475233"/>
            <p14:sldId id="2147475234"/>
            <p14:sldId id="2147475235"/>
            <p14:sldId id="2147475236"/>
            <p14:sldId id="2147475237"/>
            <p14:sldId id="2147475238"/>
            <p14:sldId id="2147475239"/>
            <p14:sldId id="2147475240"/>
            <p14:sldId id="2147475241"/>
            <p14:sldId id="2147475242"/>
            <p14:sldId id="2147475243"/>
            <p14:sldId id="2147475244"/>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1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EBB4AF-F304-4198-84BF-4A14E134E663}" v="2" dt="2024-10-31T11:06:18.049"/>
    <p1510:client id="{AD118CAC-8D7A-436B-8EC0-E885B730C9B7}" v="6" dt="2024-11-01T10:24:32.959"/>
    <p1510:client id="{FF2E4B7C-C723-43AE-8D55-231AF564B7DE}" v="3" dt="2024-11-01T07:31:13.7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273" autoAdjust="0"/>
    <p:restoredTop sz="94660"/>
  </p:normalViewPr>
  <p:slideViewPr>
    <p:cSldViewPr snapToGrid="0">
      <p:cViewPr varScale="1">
        <p:scale>
          <a:sx n="103" d="100"/>
          <a:sy n="103" d="100"/>
        </p:scale>
        <p:origin x="293" y="77"/>
      </p:cViewPr>
      <p:guideLst>
        <p:guide orient="horz" pos="940"/>
        <p:guide pos="2880"/>
        <p:guide orient="horz" pos="17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viewProps" Target="viewProps.xml"/><Relationship Id="rId5" Type="http://schemas.openxmlformats.org/officeDocument/2006/relationships/slide" Target="slides/slide1.xml"/><Relationship Id="rId61" Type="http://schemas.openxmlformats.org/officeDocument/2006/relationships/slide" Target="slides/slide57.xml"/><Relationship Id="rId82"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openxmlformats.org/officeDocument/2006/relationships/package" Target="../embeddings/Microsoft_Excel_Worksheet575.xlsx"/></Relationships>
</file>

<file path=ppt/charts/_rels/chart577.xml.rels><?xml version="1.0" encoding="UTF-8" standalone="yes"?>
<Relationships xmlns="http://schemas.openxmlformats.org/package/2006/relationships"><Relationship Id="rId1" Type="http://schemas.openxmlformats.org/officeDocument/2006/relationships/package" Target="../embeddings/Microsoft_Excel_Worksheet576.xlsx"/></Relationships>
</file>

<file path=ppt/charts/_rels/chart578.xml.rels><?xml version="1.0" encoding="UTF-8" standalone="yes"?>
<Relationships xmlns="http://schemas.openxmlformats.org/package/2006/relationships"><Relationship Id="rId1" Type="http://schemas.openxmlformats.org/officeDocument/2006/relationships/package" Target="../embeddings/Microsoft_Excel_Worksheet577.xlsx"/></Relationships>
</file>

<file path=ppt/charts/_rels/chart579.xml.rels><?xml version="1.0" encoding="UTF-8" standalone="yes"?>
<Relationships xmlns="http://schemas.openxmlformats.org/package/2006/relationships"><Relationship Id="rId1" Type="http://schemas.openxmlformats.org/officeDocument/2006/relationships/package" Target="../embeddings/Microsoft_Excel_Worksheet578.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80.xml.rels><?xml version="1.0" encoding="UTF-8" standalone="yes"?>
<Relationships xmlns="http://schemas.openxmlformats.org/package/2006/relationships"><Relationship Id="rId1" Type="http://schemas.openxmlformats.org/officeDocument/2006/relationships/package" Target="../embeddings/Microsoft_Excel_Worksheet579.xlsx"/></Relationships>
</file>

<file path=ppt/charts/_rels/chart581.xml.rels><?xml version="1.0" encoding="UTF-8" standalone="yes"?>
<Relationships xmlns="http://schemas.openxmlformats.org/package/2006/relationships"><Relationship Id="rId1" Type="http://schemas.openxmlformats.org/officeDocument/2006/relationships/package" Target="../embeddings/Microsoft_Excel_Worksheet580.xlsx"/></Relationships>
</file>

<file path=ppt/charts/_rels/chart582.xml.rels><?xml version="1.0" encoding="UTF-8" standalone="yes"?>
<Relationships xmlns="http://schemas.openxmlformats.org/package/2006/relationships"><Relationship Id="rId1" Type="http://schemas.openxmlformats.org/officeDocument/2006/relationships/package" Target="../embeddings/Microsoft_Excel_Worksheet581.xlsx"/></Relationships>
</file>

<file path=ppt/charts/_rels/chart583.xml.rels><?xml version="1.0" encoding="UTF-8" standalone="yes"?>
<Relationships xmlns="http://schemas.openxmlformats.org/package/2006/relationships"><Relationship Id="rId1" Type="http://schemas.openxmlformats.org/officeDocument/2006/relationships/package" Target="../embeddings/Microsoft_Excel_Worksheet582.xlsx"/></Relationships>
</file>

<file path=ppt/charts/_rels/chart584.xml.rels><?xml version="1.0" encoding="UTF-8" standalone="yes"?>
<Relationships xmlns="http://schemas.openxmlformats.org/package/2006/relationships"><Relationship Id="rId1" Type="http://schemas.openxmlformats.org/officeDocument/2006/relationships/package" Target="../embeddings/Microsoft_Excel_Worksheet583.xlsx"/></Relationships>
</file>

<file path=ppt/charts/_rels/chart585.xml.rels><?xml version="1.0" encoding="UTF-8" standalone="yes"?>
<Relationships xmlns="http://schemas.openxmlformats.org/package/2006/relationships"><Relationship Id="rId1" Type="http://schemas.openxmlformats.org/officeDocument/2006/relationships/package" Target="../embeddings/Microsoft_Excel_Worksheet584.xlsx"/></Relationships>
</file>

<file path=ppt/charts/_rels/chart586.xml.rels><?xml version="1.0" encoding="UTF-8" standalone="yes"?>
<Relationships xmlns="http://schemas.openxmlformats.org/package/2006/relationships"><Relationship Id="rId1" Type="http://schemas.openxmlformats.org/officeDocument/2006/relationships/package" Target="../embeddings/Microsoft_Excel_Worksheet585.xlsx"/></Relationships>
</file>

<file path=ppt/charts/_rels/chart587.xml.rels><?xml version="1.0" encoding="UTF-8" standalone="yes"?>
<Relationships xmlns="http://schemas.openxmlformats.org/package/2006/relationships"><Relationship Id="rId1" Type="http://schemas.openxmlformats.org/officeDocument/2006/relationships/package" Target="../embeddings/Microsoft_Excel_Worksheet586.xlsx"/></Relationships>
</file>

<file path=ppt/charts/_rels/chart588.xml.rels><?xml version="1.0" encoding="UTF-8" standalone="yes"?>
<Relationships xmlns="http://schemas.openxmlformats.org/package/2006/relationships"><Relationship Id="rId1" Type="http://schemas.openxmlformats.org/officeDocument/2006/relationships/package" Target="../embeddings/Microsoft_Excel_Worksheet587.xlsx"/></Relationships>
</file>

<file path=ppt/charts/_rels/chart589.xml.rels><?xml version="1.0" encoding="UTF-8" standalone="yes"?>
<Relationships xmlns="http://schemas.openxmlformats.org/package/2006/relationships"><Relationship Id="rId1" Type="http://schemas.openxmlformats.org/officeDocument/2006/relationships/package" Target="../embeddings/Microsoft_Excel_Worksheet588.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590.xml.rels><?xml version="1.0" encoding="UTF-8" standalone="yes"?>
<Relationships xmlns="http://schemas.openxmlformats.org/package/2006/relationships"><Relationship Id="rId1" Type="http://schemas.openxmlformats.org/officeDocument/2006/relationships/package" Target="../embeddings/Microsoft_Excel_Worksheet589.xlsx"/></Relationships>
</file>

<file path=ppt/charts/_rels/chart591.xml.rels><?xml version="1.0" encoding="UTF-8" standalone="yes"?>
<Relationships xmlns="http://schemas.openxmlformats.org/package/2006/relationships"><Relationship Id="rId1" Type="http://schemas.openxmlformats.org/officeDocument/2006/relationships/package" Target="../embeddings/Microsoft_Excel_Worksheet590.xlsx"/></Relationships>
</file>

<file path=ppt/charts/_rels/chart592.xml.rels><?xml version="1.0" encoding="UTF-8" standalone="yes"?>
<Relationships xmlns="http://schemas.openxmlformats.org/package/2006/relationships"><Relationship Id="rId1" Type="http://schemas.openxmlformats.org/officeDocument/2006/relationships/package" Target="../embeddings/Microsoft_Excel_Worksheet591.xlsx"/></Relationships>
</file>

<file path=ppt/charts/_rels/chart593.xml.rels><?xml version="1.0" encoding="UTF-8" standalone="yes"?>
<Relationships xmlns="http://schemas.openxmlformats.org/package/2006/relationships"><Relationship Id="rId1" Type="http://schemas.openxmlformats.org/officeDocument/2006/relationships/package" Target="../embeddings/Microsoft_Excel_Worksheet592.xlsx"/></Relationships>
</file>

<file path=ppt/charts/_rels/chart594.xml.rels><?xml version="1.0" encoding="UTF-8" standalone="yes"?>
<Relationships xmlns="http://schemas.openxmlformats.org/package/2006/relationships"><Relationship Id="rId1" Type="http://schemas.openxmlformats.org/officeDocument/2006/relationships/package" Target="../embeddings/Microsoft_Excel_Worksheet593.xlsx"/></Relationships>
</file>

<file path=ppt/charts/_rels/chart595.xml.rels><?xml version="1.0" encoding="UTF-8" standalone="yes"?>
<Relationships xmlns="http://schemas.openxmlformats.org/package/2006/relationships"><Relationship Id="rId1" Type="http://schemas.openxmlformats.org/officeDocument/2006/relationships/package" Target="../embeddings/Microsoft_Excel_Worksheet594.xlsx"/></Relationships>
</file>

<file path=ppt/charts/_rels/chart596.xml.rels><?xml version="1.0" encoding="UTF-8" standalone="yes"?>
<Relationships xmlns="http://schemas.openxmlformats.org/package/2006/relationships"><Relationship Id="rId1" Type="http://schemas.openxmlformats.org/officeDocument/2006/relationships/package" Target="../embeddings/Microsoft_Excel_Worksheet595.xlsx"/></Relationships>
</file>

<file path=ppt/charts/_rels/chart597.xml.rels><?xml version="1.0" encoding="UTF-8" standalone="yes"?>
<Relationships xmlns="http://schemas.openxmlformats.org/package/2006/relationships"><Relationship Id="rId1" Type="http://schemas.openxmlformats.org/officeDocument/2006/relationships/package" Target="../embeddings/Microsoft_Excel_Worksheet596.xlsx"/></Relationships>
</file>

<file path=ppt/charts/_rels/chart598.xml.rels><?xml version="1.0" encoding="UTF-8" standalone="yes"?>
<Relationships xmlns="http://schemas.openxmlformats.org/package/2006/relationships"><Relationship Id="rId1" Type="http://schemas.openxmlformats.org/officeDocument/2006/relationships/package" Target="../embeddings/Microsoft_Excel_Worksheet597.xlsx"/></Relationships>
</file>

<file path=ppt/charts/_rels/chart599.xml.rels><?xml version="1.0" encoding="UTF-8" standalone="yes"?>
<Relationships xmlns="http://schemas.openxmlformats.org/package/2006/relationships"><Relationship Id="rId1" Type="http://schemas.openxmlformats.org/officeDocument/2006/relationships/package" Target="../embeddings/Microsoft_Excel_Worksheet59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00.xml.rels><?xml version="1.0" encoding="UTF-8" standalone="yes"?>
<Relationships xmlns="http://schemas.openxmlformats.org/package/2006/relationships"><Relationship Id="rId1" Type="http://schemas.openxmlformats.org/officeDocument/2006/relationships/package" Target="../embeddings/Microsoft_Excel_Worksheet599.xlsx"/></Relationships>
</file>

<file path=ppt/charts/_rels/chart601.xml.rels><?xml version="1.0" encoding="UTF-8" standalone="yes"?>
<Relationships xmlns="http://schemas.openxmlformats.org/package/2006/relationships"><Relationship Id="rId1" Type="http://schemas.openxmlformats.org/officeDocument/2006/relationships/package" Target="../embeddings/Microsoft_Excel_Worksheet600.xlsx"/></Relationships>
</file>

<file path=ppt/charts/_rels/chart602.xml.rels><?xml version="1.0" encoding="UTF-8" standalone="yes"?>
<Relationships xmlns="http://schemas.openxmlformats.org/package/2006/relationships"><Relationship Id="rId1" Type="http://schemas.openxmlformats.org/officeDocument/2006/relationships/package" Target="../embeddings/Microsoft_Excel_Worksheet601.xlsx"/></Relationships>
</file>

<file path=ppt/charts/_rels/chart603.xml.rels><?xml version="1.0" encoding="UTF-8" standalone="yes"?>
<Relationships xmlns="http://schemas.openxmlformats.org/package/2006/relationships"><Relationship Id="rId1" Type="http://schemas.openxmlformats.org/officeDocument/2006/relationships/package" Target="../embeddings/Microsoft_Excel_Worksheet602.xlsx"/></Relationships>
</file>

<file path=ppt/charts/_rels/chart604.xml.rels><?xml version="1.0" encoding="UTF-8" standalone="yes"?>
<Relationships xmlns="http://schemas.openxmlformats.org/package/2006/relationships"><Relationship Id="rId1" Type="http://schemas.openxmlformats.org/officeDocument/2006/relationships/package" Target="../embeddings/Microsoft_Excel_Worksheet603.xlsx"/></Relationships>
</file>

<file path=ppt/charts/_rels/chart605.xml.rels><?xml version="1.0" encoding="UTF-8" standalone="yes"?>
<Relationships xmlns="http://schemas.openxmlformats.org/package/2006/relationships"><Relationship Id="rId1" Type="http://schemas.openxmlformats.org/officeDocument/2006/relationships/package" Target="../embeddings/Microsoft_Excel_Worksheet604.xlsx"/></Relationships>
</file>

<file path=ppt/charts/_rels/chart606.xml.rels><?xml version="1.0" encoding="UTF-8" standalone="yes"?>
<Relationships xmlns="http://schemas.openxmlformats.org/package/2006/relationships"><Relationship Id="rId1" Type="http://schemas.openxmlformats.org/officeDocument/2006/relationships/package" Target="../embeddings/Microsoft_Excel_Worksheet605.xlsx"/></Relationships>
</file>

<file path=ppt/charts/_rels/chart607.xml.rels><?xml version="1.0" encoding="UTF-8" standalone="yes"?>
<Relationships xmlns="http://schemas.openxmlformats.org/package/2006/relationships"><Relationship Id="rId1" Type="http://schemas.openxmlformats.org/officeDocument/2006/relationships/package" Target="../embeddings/Microsoft_Excel_Worksheet606.xlsx"/></Relationships>
</file>

<file path=ppt/charts/_rels/chart608.xml.rels><?xml version="1.0" encoding="UTF-8" standalone="yes"?>
<Relationships xmlns="http://schemas.openxmlformats.org/package/2006/relationships"><Relationship Id="rId1" Type="http://schemas.openxmlformats.org/officeDocument/2006/relationships/package" Target="../embeddings/Microsoft_Excel_Worksheet607.xlsx"/></Relationships>
</file>

<file path=ppt/charts/_rels/chart609.xml.rels><?xml version="1.0" encoding="UTF-8" standalone="yes"?>
<Relationships xmlns="http://schemas.openxmlformats.org/package/2006/relationships"><Relationship Id="rId1" Type="http://schemas.openxmlformats.org/officeDocument/2006/relationships/package" Target="../embeddings/Microsoft_Excel_Worksheet608.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10.xml.rels><?xml version="1.0" encoding="UTF-8" standalone="yes"?>
<Relationships xmlns="http://schemas.openxmlformats.org/package/2006/relationships"><Relationship Id="rId1" Type="http://schemas.openxmlformats.org/officeDocument/2006/relationships/package" Target="../embeddings/Microsoft_Excel_Worksheet609.xlsx"/></Relationships>
</file>

<file path=ppt/charts/_rels/chart611.xml.rels><?xml version="1.0" encoding="UTF-8" standalone="yes"?>
<Relationships xmlns="http://schemas.openxmlformats.org/package/2006/relationships"><Relationship Id="rId1" Type="http://schemas.openxmlformats.org/officeDocument/2006/relationships/package" Target="../embeddings/Microsoft_Excel_Worksheet610.xlsx"/></Relationships>
</file>

<file path=ppt/charts/_rels/chart612.xml.rels><?xml version="1.0" encoding="UTF-8" standalone="yes"?>
<Relationships xmlns="http://schemas.openxmlformats.org/package/2006/relationships"><Relationship Id="rId1" Type="http://schemas.openxmlformats.org/officeDocument/2006/relationships/package" Target="../embeddings/Microsoft_Excel_Worksheet611.xlsx"/></Relationships>
</file>

<file path=ppt/charts/_rels/chart613.xml.rels><?xml version="1.0" encoding="UTF-8" standalone="yes"?>
<Relationships xmlns="http://schemas.openxmlformats.org/package/2006/relationships"><Relationship Id="rId1" Type="http://schemas.openxmlformats.org/officeDocument/2006/relationships/package" Target="../embeddings/Microsoft_Excel_Worksheet612.xlsx"/></Relationships>
</file>

<file path=ppt/charts/_rels/chart614.xml.rels><?xml version="1.0" encoding="UTF-8" standalone="yes"?>
<Relationships xmlns="http://schemas.openxmlformats.org/package/2006/relationships"><Relationship Id="rId1" Type="http://schemas.openxmlformats.org/officeDocument/2006/relationships/package" Target="../embeddings/Microsoft_Excel_Worksheet613.xlsx"/></Relationships>
</file>

<file path=ppt/charts/_rels/chart615.xml.rels><?xml version="1.0" encoding="UTF-8" standalone="yes"?>
<Relationships xmlns="http://schemas.openxmlformats.org/package/2006/relationships"><Relationship Id="rId1" Type="http://schemas.openxmlformats.org/officeDocument/2006/relationships/package" Target="../embeddings/Microsoft_Excel_Worksheet614.xlsx"/></Relationships>
</file>

<file path=ppt/charts/_rels/chart616.xml.rels><?xml version="1.0" encoding="UTF-8" standalone="yes"?>
<Relationships xmlns="http://schemas.openxmlformats.org/package/2006/relationships"><Relationship Id="rId1" Type="http://schemas.openxmlformats.org/officeDocument/2006/relationships/package" Target="../embeddings/Microsoft_Excel_Worksheet615.xlsx"/></Relationships>
</file>

<file path=ppt/charts/_rels/chart617.xml.rels><?xml version="1.0" encoding="UTF-8" standalone="yes"?>
<Relationships xmlns="http://schemas.openxmlformats.org/package/2006/relationships"><Relationship Id="rId1" Type="http://schemas.openxmlformats.org/officeDocument/2006/relationships/package" Target="../embeddings/Microsoft_Excel_Worksheet616.xlsx"/></Relationships>
</file>

<file path=ppt/charts/_rels/chart618.xml.rels><?xml version="1.0" encoding="UTF-8" standalone="yes"?>
<Relationships xmlns="http://schemas.openxmlformats.org/package/2006/relationships"><Relationship Id="rId1" Type="http://schemas.openxmlformats.org/officeDocument/2006/relationships/package" Target="../embeddings/Microsoft_Excel_Worksheet617.xlsx"/></Relationships>
</file>

<file path=ppt/charts/_rels/chart619.xml.rels><?xml version="1.0" encoding="UTF-8" standalone="yes"?>
<Relationships xmlns="http://schemas.openxmlformats.org/package/2006/relationships"><Relationship Id="rId1" Type="http://schemas.openxmlformats.org/officeDocument/2006/relationships/package" Target="../embeddings/Microsoft_Excel_Worksheet618.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20.xml.rels><?xml version="1.0" encoding="UTF-8" standalone="yes"?>
<Relationships xmlns="http://schemas.openxmlformats.org/package/2006/relationships"><Relationship Id="rId1" Type="http://schemas.openxmlformats.org/officeDocument/2006/relationships/package" Target="../embeddings/Microsoft_Excel_Worksheet619.xlsx"/></Relationships>
</file>

<file path=ppt/charts/_rels/chart621.xml.rels><?xml version="1.0" encoding="UTF-8" standalone="yes"?>
<Relationships xmlns="http://schemas.openxmlformats.org/package/2006/relationships"><Relationship Id="rId1" Type="http://schemas.openxmlformats.org/officeDocument/2006/relationships/package" Target="../embeddings/Microsoft_Excel_Worksheet620.xlsx"/></Relationships>
</file>

<file path=ppt/charts/_rels/chart622.xml.rels><?xml version="1.0" encoding="UTF-8" standalone="yes"?>
<Relationships xmlns="http://schemas.openxmlformats.org/package/2006/relationships"><Relationship Id="rId1" Type="http://schemas.openxmlformats.org/officeDocument/2006/relationships/package" Target="../embeddings/Microsoft_Excel_Worksheet621.xlsx"/></Relationships>
</file>

<file path=ppt/charts/_rels/chart623.xml.rels><?xml version="1.0" encoding="UTF-8" standalone="yes"?>
<Relationships xmlns="http://schemas.openxmlformats.org/package/2006/relationships"><Relationship Id="rId1" Type="http://schemas.openxmlformats.org/officeDocument/2006/relationships/package" Target="../embeddings/Microsoft_Excel_Worksheet622.xlsx"/></Relationships>
</file>

<file path=ppt/charts/_rels/chart624.xml.rels><?xml version="1.0" encoding="UTF-8" standalone="yes"?>
<Relationships xmlns="http://schemas.openxmlformats.org/package/2006/relationships"><Relationship Id="rId1" Type="http://schemas.openxmlformats.org/officeDocument/2006/relationships/package" Target="../embeddings/Microsoft_Excel_Worksheet623.xlsx"/></Relationships>
</file>

<file path=ppt/charts/_rels/chart625.xml.rels><?xml version="1.0" encoding="UTF-8" standalone="yes"?>
<Relationships xmlns="http://schemas.openxmlformats.org/package/2006/relationships"><Relationship Id="rId1" Type="http://schemas.openxmlformats.org/officeDocument/2006/relationships/package" Target="../embeddings/Microsoft_Excel_Worksheet624.xlsx"/></Relationships>
</file>

<file path=ppt/charts/_rels/chart626.xml.rels><?xml version="1.0" encoding="UTF-8" standalone="yes"?>
<Relationships xmlns="http://schemas.openxmlformats.org/package/2006/relationships"><Relationship Id="rId1" Type="http://schemas.openxmlformats.org/officeDocument/2006/relationships/package" Target="../embeddings/Microsoft_Excel_Worksheet625.xlsx"/></Relationships>
</file>

<file path=ppt/charts/_rels/chart627.xml.rels><?xml version="1.0" encoding="UTF-8" standalone="yes"?>
<Relationships xmlns="http://schemas.openxmlformats.org/package/2006/relationships"><Relationship Id="rId1" Type="http://schemas.openxmlformats.org/officeDocument/2006/relationships/package" Target="../embeddings/Microsoft_Excel_Worksheet626.xlsx"/></Relationships>
</file>

<file path=ppt/charts/_rels/chart628.xml.rels><?xml version="1.0" encoding="UTF-8" standalone="yes"?>
<Relationships xmlns="http://schemas.openxmlformats.org/package/2006/relationships"><Relationship Id="rId1" Type="http://schemas.openxmlformats.org/officeDocument/2006/relationships/package" Target="../embeddings/Microsoft_Excel_Worksheet627.xlsx"/></Relationships>
</file>

<file path=ppt/charts/_rels/chart629.xml.rels><?xml version="1.0" encoding="UTF-8" standalone="yes"?>
<Relationships xmlns="http://schemas.openxmlformats.org/package/2006/relationships"><Relationship Id="rId1" Type="http://schemas.openxmlformats.org/officeDocument/2006/relationships/package" Target="../embeddings/Microsoft_Excel_Worksheet628.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30.xml.rels><?xml version="1.0" encoding="UTF-8" standalone="yes"?>
<Relationships xmlns="http://schemas.openxmlformats.org/package/2006/relationships"><Relationship Id="rId1" Type="http://schemas.openxmlformats.org/officeDocument/2006/relationships/package" Target="../embeddings/Microsoft_Excel_Worksheet629.xlsx"/></Relationships>
</file>

<file path=ppt/charts/_rels/chart631.xml.rels><?xml version="1.0" encoding="UTF-8" standalone="yes"?>
<Relationships xmlns="http://schemas.openxmlformats.org/package/2006/relationships"><Relationship Id="rId1" Type="http://schemas.openxmlformats.org/officeDocument/2006/relationships/package" Target="../embeddings/Microsoft_Excel_Worksheet630.xlsx"/></Relationships>
</file>

<file path=ppt/charts/_rels/chart632.xml.rels><?xml version="1.0" encoding="UTF-8" standalone="yes"?>
<Relationships xmlns="http://schemas.openxmlformats.org/package/2006/relationships"><Relationship Id="rId1" Type="http://schemas.openxmlformats.org/officeDocument/2006/relationships/package" Target="../embeddings/Microsoft_Excel_Worksheet631.xlsx"/></Relationships>
</file>

<file path=ppt/charts/_rels/chart633.xml.rels><?xml version="1.0" encoding="UTF-8" standalone="yes"?>
<Relationships xmlns="http://schemas.openxmlformats.org/package/2006/relationships"><Relationship Id="rId1" Type="http://schemas.openxmlformats.org/officeDocument/2006/relationships/package" Target="../embeddings/Microsoft_Excel_Worksheet632.xlsx"/></Relationships>
</file>

<file path=ppt/charts/_rels/chart634.xml.rels><?xml version="1.0" encoding="UTF-8" standalone="yes"?>
<Relationships xmlns="http://schemas.openxmlformats.org/package/2006/relationships"><Relationship Id="rId1" Type="http://schemas.openxmlformats.org/officeDocument/2006/relationships/package" Target="../embeddings/Microsoft_Excel_Worksheet633.xlsx"/></Relationships>
</file>

<file path=ppt/charts/_rels/chart635.xml.rels><?xml version="1.0" encoding="UTF-8" standalone="yes"?>
<Relationships xmlns="http://schemas.openxmlformats.org/package/2006/relationships"><Relationship Id="rId1" Type="http://schemas.openxmlformats.org/officeDocument/2006/relationships/package" Target="../embeddings/Microsoft_Excel_Worksheet634.xlsx"/></Relationships>
</file>

<file path=ppt/charts/_rels/chart636.xml.rels><?xml version="1.0" encoding="UTF-8" standalone="yes"?>
<Relationships xmlns="http://schemas.openxmlformats.org/package/2006/relationships"><Relationship Id="rId1" Type="http://schemas.openxmlformats.org/officeDocument/2006/relationships/package" Target="../embeddings/Microsoft_Excel_Worksheet635.xlsx"/></Relationships>
</file>

<file path=ppt/charts/_rels/chart637.xml.rels><?xml version="1.0" encoding="UTF-8" standalone="yes"?>
<Relationships xmlns="http://schemas.openxmlformats.org/package/2006/relationships"><Relationship Id="rId1" Type="http://schemas.openxmlformats.org/officeDocument/2006/relationships/package" Target="../embeddings/Microsoft_Excel_Worksheet636.xlsx"/></Relationships>
</file>

<file path=ppt/charts/_rels/chart638.xml.rels><?xml version="1.0" encoding="UTF-8" standalone="yes"?>
<Relationships xmlns="http://schemas.openxmlformats.org/package/2006/relationships"><Relationship Id="rId1" Type="http://schemas.openxmlformats.org/officeDocument/2006/relationships/package" Target="../embeddings/Microsoft_Excel_Worksheet637.xlsx"/></Relationships>
</file>

<file path=ppt/charts/_rels/chart639.xml.rels><?xml version="1.0" encoding="UTF-8" standalone="yes"?>
<Relationships xmlns="http://schemas.openxmlformats.org/package/2006/relationships"><Relationship Id="rId1" Type="http://schemas.openxmlformats.org/officeDocument/2006/relationships/package" Target="../embeddings/Microsoft_Excel_Worksheet638.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40.xml.rels><?xml version="1.0" encoding="UTF-8" standalone="yes"?>
<Relationships xmlns="http://schemas.openxmlformats.org/package/2006/relationships"><Relationship Id="rId1" Type="http://schemas.openxmlformats.org/officeDocument/2006/relationships/package" Target="../embeddings/Microsoft_Excel_Worksheet639.xlsx"/></Relationships>
</file>

<file path=ppt/charts/_rels/chart641.xml.rels><?xml version="1.0" encoding="UTF-8" standalone="yes"?>
<Relationships xmlns="http://schemas.openxmlformats.org/package/2006/relationships"><Relationship Id="rId1" Type="http://schemas.openxmlformats.org/officeDocument/2006/relationships/package" Target="../embeddings/Microsoft_Excel_Worksheet640.xlsx"/></Relationships>
</file>

<file path=ppt/charts/_rels/chart642.xml.rels><?xml version="1.0" encoding="UTF-8" standalone="yes"?>
<Relationships xmlns="http://schemas.openxmlformats.org/package/2006/relationships"><Relationship Id="rId1" Type="http://schemas.openxmlformats.org/officeDocument/2006/relationships/package" Target="../embeddings/Microsoft_Excel_Worksheet641.xlsx"/></Relationships>
</file>

<file path=ppt/charts/_rels/chart643.xml.rels><?xml version="1.0" encoding="UTF-8" standalone="yes"?>
<Relationships xmlns="http://schemas.openxmlformats.org/package/2006/relationships"><Relationship Id="rId1" Type="http://schemas.openxmlformats.org/officeDocument/2006/relationships/package" Target="../embeddings/Microsoft_Excel_Worksheet642.xlsx"/></Relationships>
</file>

<file path=ppt/charts/_rels/chart644.xml.rels><?xml version="1.0" encoding="UTF-8" standalone="yes"?>
<Relationships xmlns="http://schemas.openxmlformats.org/package/2006/relationships"><Relationship Id="rId1" Type="http://schemas.openxmlformats.org/officeDocument/2006/relationships/package" Target="../embeddings/Microsoft_Excel_Worksheet643.xlsx"/></Relationships>
</file>

<file path=ppt/charts/_rels/chart645.xml.rels><?xml version="1.0" encoding="UTF-8" standalone="yes"?>
<Relationships xmlns="http://schemas.openxmlformats.org/package/2006/relationships"><Relationship Id="rId1" Type="http://schemas.openxmlformats.org/officeDocument/2006/relationships/package" Target="../embeddings/Microsoft_Excel_Worksheet644.xlsx"/></Relationships>
</file>

<file path=ppt/charts/_rels/chart646.xml.rels><?xml version="1.0" encoding="UTF-8" standalone="yes"?>
<Relationships xmlns="http://schemas.openxmlformats.org/package/2006/relationships"><Relationship Id="rId1" Type="http://schemas.openxmlformats.org/officeDocument/2006/relationships/package" Target="../embeddings/Microsoft_Excel_Worksheet645.xlsx"/></Relationships>
</file>

<file path=ppt/charts/_rels/chart647.xml.rels><?xml version="1.0" encoding="UTF-8" standalone="yes"?>
<Relationships xmlns="http://schemas.openxmlformats.org/package/2006/relationships"><Relationship Id="rId1" Type="http://schemas.openxmlformats.org/officeDocument/2006/relationships/package" Target="../embeddings/Microsoft_Excel_Worksheet646.xlsx"/></Relationships>
</file>

<file path=ppt/charts/_rels/chart648.xml.rels><?xml version="1.0" encoding="UTF-8" standalone="yes"?>
<Relationships xmlns="http://schemas.openxmlformats.org/package/2006/relationships"><Relationship Id="rId1" Type="http://schemas.openxmlformats.org/officeDocument/2006/relationships/package" Target="../embeddings/Microsoft_Excel_Worksheet647.xlsx"/></Relationships>
</file>

<file path=ppt/charts/_rels/chart649.xml.rels><?xml version="1.0" encoding="UTF-8" standalone="yes"?>
<Relationships xmlns="http://schemas.openxmlformats.org/package/2006/relationships"><Relationship Id="rId1" Type="http://schemas.openxmlformats.org/officeDocument/2006/relationships/package" Target="../embeddings/Microsoft_Excel_Worksheet648.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50.xml.rels><?xml version="1.0" encoding="UTF-8" standalone="yes"?>
<Relationships xmlns="http://schemas.openxmlformats.org/package/2006/relationships"><Relationship Id="rId1" Type="http://schemas.openxmlformats.org/officeDocument/2006/relationships/package" Target="../embeddings/Microsoft_Excel_Worksheet649.xlsx"/></Relationships>
</file>

<file path=ppt/charts/_rels/chart651.xml.rels><?xml version="1.0" encoding="UTF-8" standalone="yes"?>
<Relationships xmlns="http://schemas.openxmlformats.org/package/2006/relationships"><Relationship Id="rId1" Type="http://schemas.openxmlformats.org/officeDocument/2006/relationships/package" Target="../embeddings/Microsoft_Excel_Worksheet650.xlsx"/></Relationships>
</file>

<file path=ppt/charts/_rels/chart652.xml.rels><?xml version="1.0" encoding="UTF-8" standalone="yes"?>
<Relationships xmlns="http://schemas.openxmlformats.org/package/2006/relationships"><Relationship Id="rId1" Type="http://schemas.openxmlformats.org/officeDocument/2006/relationships/package" Target="../embeddings/Microsoft_Excel_Worksheet651.xlsx"/></Relationships>
</file>

<file path=ppt/charts/_rels/chart653.xml.rels><?xml version="1.0" encoding="UTF-8" standalone="yes"?>
<Relationships xmlns="http://schemas.openxmlformats.org/package/2006/relationships"><Relationship Id="rId1" Type="http://schemas.openxmlformats.org/officeDocument/2006/relationships/package" Target="../embeddings/Microsoft_Excel_Worksheet652.xlsx"/></Relationships>
</file>

<file path=ppt/charts/_rels/chart654.xml.rels><?xml version="1.0" encoding="UTF-8" standalone="yes"?>
<Relationships xmlns="http://schemas.openxmlformats.org/package/2006/relationships"><Relationship Id="rId1" Type="http://schemas.openxmlformats.org/officeDocument/2006/relationships/package" Target="../embeddings/Microsoft_Excel_Worksheet653.xlsx"/></Relationships>
</file>

<file path=ppt/charts/_rels/chart655.xml.rels><?xml version="1.0" encoding="UTF-8" standalone="yes"?>
<Relationships xmlns="http://schemas.openxmlformats.org/package/2006/relationships"><Relationship Id="rId1" Type="http://schemas.openxmlformats.org/officeDocument/2006/relationships/package" Target="../embeddings/Microsoft_Excel_Worksheet654.xlsx"/></Relationships>
</file>

<file path=ppt/charts/_rels/chart656.xml.rels><?xml version="1.0" encoding="UTF-8" standalone="yes"?>
<Relationships xmlns="http://schemas.openxmlformats.org/package/2006/relationships"><Relationship Id="rId1" Type="http://schemas.openxmlformats.org/officeDocument/2006/relationships/package" Target="../embeddings/Microsoft_Excel_Worksheet655.xlsx"/></Relationships>
</file>

<file path=ppt/charts/_rels/chart657.xml.rels><?xml version="1.0" encoding="UTF-8" standalone="yes"?>
<Relationships xmlns="http://schemas.openxmlformats.org/package/2006/relationships"><Relationship Id="rId1" Type="http://schemas.openxmlformats.org/officeDocument/2006/relationships/package" Target="../embeddings/Microsoft_Excel_Worksheet656.xlsx"/></Relationships>
</file>

<file path=ppt/charts/_rels/chart658.xml.rels><?xml version="1.0" encoding="UTF-8" standalone="yes"?>
<Relationships xmlns="http://schemas.openxmlformats.org/package/2006/relationships"><Relationship Id="rId1" Type="http://schemas.openxmlformats.org/officeDocument/2006/relationships/package" Target="../embeddings/Microsoft_Excel_Worksheet657.xlsx"/></Relationships>
</file>

<file path=ppt/charts/_rels/chart659.xml.rels><?xml version="1.0" encoding="UTF-8" standalone="yes"?>
<Relationships xmlns="http://schemas.openxmlformats.org/package/2006/relationships"><Relationship Id="rId1" Type="http://schemas.openxmlformats.org/officeDocument/2006/relationships/package" Target="../embeddings/Microsoft_Excel_Worksheet658.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60.xml.rels><?xml version="1.0" encoding="UTF-8" standalone="yes"?>
<Relationships xmlns="http://schemas.openxmlformats.org/package/2006/relationships"><Relationship Id="rId1" Type="http://schemas.openxmlformats.org/officeDocument/2006/relationships/package" Target="../embeddings/Microsoft_Excel_Worksheet659.xlsx"/></Relationships>
</file>

<file path=ppt/charts/_rels/chart661.xml.rels><?xml version="1.0" encoding="UTF-8" standalone="yes"?>
<Relationships xmlns="http://schemas.openxmlformats.org/package/2006/relationships"><Relationship Id="rId1" Type="http://schemas.openxmlformats.org/officeDocument/2006/relationships/package" Target="../embeddings/Microsoft_Excel_Worksheet660.xlsx"/></Relationships>
</file>

<file path=ppt/charts/_rels/chart662.xml.rels><?xml version="1.0" encoding="UTF-8" standalone="yes"?>
<Relationships xmlns="http://schemas.openxmlformats.org/package/2006/relationships"><Relationship Id="rId1" Type="http://schemas.openxmlformats.org/officeDocument/2006/relationships/package" Target="../embeddings/Microsoft_Excel_Worksheet661.xlsx"/></Relationships>
</file>

<file path=ppt/charts/_rels/chart663.xml.rels><?xml version="1.0" encoding="UTF-8" standalone="yes"?>
<Relationships xmlns="http://schemas.openxmlformats.org/package/2006/relationships"><Relationship Id="rId1" Type="http://schemas.openxmlformats.org/officeDocument/2006/relationships/package" Target="../embeddings/Microsoft_Excel_Worksheet662.xlsx"/></Relationships>
</file>

<file path=ppt/charts/_rels/chart664.xml.rels><?xml version="1.0" encoding="UTF-8" standalone="yes"?>
<Relationships xmlns="http://schemas.openxmlformats.org/package/2006/relationships"><Relationship Id="rId1" Type="http://schemas.openxmlformats.org/officeDocument/2006/relationships/package" Target="../embeddings/Microsoft_Excel_Worksheet663.xlsx"/></Relationships>
</file>

<file path=ppt/charts/_rels/chart665.xml.rels><?xml version="1.0" encoding="UTF-8" standalone="yes"?>
<Relationships xmlns="http://schemas.openxmlformats.org/package/2006/relationships"><Relationship Id="rId1" Type="http://schemas.openxmlformats.org/officeDocument/2006/relationships/package" Target="../embeddings/Microsoft_Excel_Worksheet664.xlsx"/></Relationships>
</file>

<file path=ppt/charts/_rels/chart666.xml.rels><?xml version="1.0" encoding="UTF-8" standalone="yes"?>
<Relationships xmlns="http://schemas.openxmlformats.org/package/2006/relationships"><Relationship Id="rId1" Type="http://schemas.openxmlformats.org/officeDocument/2006/relationships/package" Target="../embeddings/Microsoft_Excel_Worksheet665.xlsx"/></Relationships>
</file>

<file path=ppt/charts/_rels/chart667.xml.rels><?xml version="1.0" encoding="UTF-8" standalone="yes"?>
<Relationships xmlns="http://schemas.openxmlformats.org/package/2006/relationships"><Relationship Id="rId1" Type="http://schemas.openxmlformats.org/officeDocument/2006/relationships/package" Target="../embeddings/Microsoft_Excel_Worksheet666.xlsx"/></Relationships>
</file>

<file path=ppt/charts/_rels/chart668.xml.rels><?xml version="1.0" encoding="UTF-8" standalone="yes"?>
<Relationships xmlns="http://schemas.openxmlformats.org/package/2006/relationships"><Relationship Id="rId1" Type="http://schemas.openxmlformats.org/officeDocument/2006/relationships/package" Target="../embeddings/Microsoft_Excel_Worksheet667.xlsx"/></Relationships>
</file>

<file path=ppt/charts/_rels/chart669.xml.rels><?xml version="1.0" encoding="UTF-8" standalone="yes"?>
<Relationships xmlns="http://schemas.openxmlformats.org/package/2006/relationships"><Relationship Id="rId1" Type="http://schemas.openxmlformats.org/officeDocument/2006/relationships/package" Target="../embeddings/Microsoft_Excel_Worksheet668.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70.xml.rels><?xml version="1.0" encoding="UTF-8" standalone="yes"?>
<Relationships xmlns="http://schemas.openxmlformats.org/package/2006/relationships"><Relationship Id="rId1" Type="http://schemas.openxmlformats.org/officeDocument/2006/relationships/package" Target="../embeddings/Microsoft_Excel_Worksheet669.xlsx"/></Relationships>
</file>

<file path=ppt/charts/_rels/chart671.xml.rels><?xml version="1.0" encoding="UTF-8" standalone="yes"?>
<Relationships xmlns="http://schemas.openxmlformats.org/package/2006/relationships"><Relationship Id="rId1" Type="http://schemas.openxmlformats.org/officeDocument/2006/relationships/package" Target="../embeddings/Microsoft_Excel_Worksheet670.xlsx"/></Relationships>
</file>

<file path=ppt/charts/_rels/chart672.xml.rels><?xml version="1.0" encoding="UTF-8" standalone="yes"?>
<Relationships xmlns="http://schemas.openxmlformats.org/package/2006/relationships"><Relationship Id="rId1" Type="http://schemas.openxmlformats.org/officeDocument/2006/relationships/package" Target="../embeddings/Microsoft_Excel_Worksheet671.xlsx"/></Relationships>
</file>

<file path=ppt/charts/_rels/chart673.xml.rels><?xml version="1.0" encoding="UTF-8" standalone="yes"?>
<Relationships xmlns="http://schemas.openxmlformats.org/package/2006/relationships"><Relationship Id="rId1" Type="http://schemas.openxmlformats.org/officeDocument/2006/relationships/package" Target="../embeddings/Microsoft_Excel_Worksheet672.xlsx"/></Relationships>
</file>

<file path=ppt/charts/_rels/chart674.xml.rels><?xml version="1.0" encoding="UTF-8" standalone="yes"?>
<Relationships xmlns="http://schemas.openxmlformats.org/package/2006/relationships"><Relationship Id="rId1" Type="http://schemas.openxmlformats.org/officeDocument/2006/relationships/package" Target="../embeddings/Microsoft_Excel_Worksheet673.xlsx"/></Relationships>
</file>

<file path=ppt/charts/_rels/chart675.xml.rels><?xml version="1.0" encoding="UTF-8" standalone="yes"?>
<Relationships xmlns="http://schemas.openxmlformats.org/package/2006/relationships"><Relationship Id="rId1" Type="http://schemas.openxmlformats.org/officeDocument/2006/relationships/package" Target="../embeddings/Microsoft_Excel_Worksheet674.xlsx"/></Relationships>
</file>

<file path=ppt/charts/_rels/chart676.xml.rels><?xml version="1.0" encoding="UTF-8" standalone="yes"?>
<Relationships xmlns="http://schemas.openxmlformats.org/package/2006/relationships"><Relationship Id="rId1" Type="http://schemas.openxmlformats.org/officeDocument/2006/relationships/package" Target="../embeddings/Microsoft_Excel_Worksheet675.xlsx"/></Relationships>
</file>

<file path=ppt/charts/_rels/chart677.xml.rels><?xml version="1.0" encoding="UTF-8" standalone="yes"?>
<Relationships xmlns="http://schemas.openxmlformats.org/package/2006/relationships"><Relationship Id="rId1" Type="http://schemas.openxmlformats.org/officeDocument/2006/relationships/package" Target="../embeddings/Microsoft_Excel_Worksheet676.xlsx"/></Relationships>
</file>

<file path=ppt/charts/_rels/chart678.xml.rels><?xml version="1.0" encoding="UTF-8" standalone="yes"?>
<Relationships xmlns="http://schemas.openxmlformats.org/package/2006/relationships"><Relationship Id="rId1" Type="http://schemas.openxmlformats.org/officeDocument/2006/relationships/package" Target="../embeddings/Microsoft_Excel_Worksheet677.xlsx"/></Relationships>
</file>

<file path=ppt/charts/_rels/chart679.xml.rels><?xml version="1.0" encoding="UTF-8" standalone="yes"?>
<Relationships xmlns="http://schemas.openxmlformats.org/package/2006/relationships"><Relationship Id="rId1" Type="http://schemas.openxmlformats.org/officeDocument/2006/relationships/package" Target="../embeddings/Microsoft_Excel_Worksheet678.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80.xml.rels><?xml version="1.0" encoding="UTF-8" standalone="yes"?>
<Relationships xmlns="http://schemas.openxmlformats.org/package/2006/relationships"><Relationship Id="rId1" Type="http://schemas.openxmlformats.org/officeDocument/2006/relationships/package" Target="../embeddings/Microsoft_Excel_Worksheet679.xlsx"/></Relationships>
</file>

<file path=ppt/charts/_rels/chart681.xml.rels><?xml version="1.0" encoding="UTF-8" standalone="yes"?>
<Relationships xmlns="http://schemas.openxmlformats.org/package/2006/relationships"><Relationship Id="rId1" Type="http://schemas.openxmlformats.org/officeDocument/2006/relationships/package" Target="../embeddings/Microsoft_Excel_Worksheet680.xlsx"/></Relationships>
</file>

<file path=ppt/charts/_rels/chart682.xml.rels><?xml version="1.0" encoding="UTF-8" standalone="yes"?>
<Relationships xmlns="http://schemas.openxmlformats.org/package/2006/relationships"><Relationship Id="rId1" Type="http://schemas.openxmlformats.org/officeDocument/2006/relationships/package" Target="../embeddings/Microsoft_Excel_Worksheet681.xlsx"/></Relationships>
</file>

<file path=ppt/charts/_rels/chart683.xml.rels><?xml version="1.0" encoding="UTF-8" standalone="yes"?>
<Relationships xmlns="http://schemas.openxmlformats.org/package/2006/relationships"><Relationship Id="rId1" Type="http://schemas.openxmlformats.org/officeDocument/2006/relationships/package" Target="../embeddings/Microsoft_Excel_Worksheet682.xlsx"/></Relationships>
</file>

<file path=ppt/charts/_rels/chart684.xml.rels><?xml version="1.0" encoding="UTF-8" standalone="yes"?>
<Relationships xmlns="http://schemas.openxmlformats.org/package/2006/relationships"><Relationship Id="rId1" Type="http://schemas.openxmlformats.org/officeDocument/2006/relationships/package" Target="../embeddings/Microsoft_Excel_Worksheet683.xlsx"/></Relationships>
</file>

<file path=ppt/charts/_rels/chart685.xml.rels><?xml version="1.0" encoding="UTF-8" standalone="yes"?>
<Relationships xmlns="http://schemas.openxmlformats.org/package/2006/relationships"><Relationship Id="rId1" Type="http://schemas.openxmlformats.org/officeDocument/2006/relationships/package" Target="../embeddings/Microsoft_Excel_Worksheet684.xlsx"/></Relationships>
</file>

<file path=ppt/charts/_rels/chart686.xml.rels><?xml version="1.0" encoding="UTF-8" standalone="yes"?>
<Relationships xmlns="http://schemas.openxmlformats.org/package/2006/relationships"><Relationship Id="rId1" Type="http://schemas.openxmlformats.org/officeDocument/2006/relationships/package" Target="../embeddings/Microsoft_Excel_Worksheet685.xlsx"/></Relationships>
</file>

<file path=ppt/charts/_rels/chart687.xml.rels><?xml version="1.0" encoding="UTF-8" standalone="yes"?>
<Relationships xmlns="http://schemas.openxmlformats.org/package/2006/relationships"><Relationship Id="rId1" Type="http://schemas.openxmlformats.org/officeDocument/2006/relationships/package" Target="../embeddings/Microsoft_Excel_Worksheet686.xlsx"/></Relationships>
</file>

<file path=ppt/charts/_rels/chart688.xml.rels><?xml version="1.0" encoding="UTF-8" standalone="yes"?>
<Relationships xmlns="http://schemas.openxmlformats.org/package/2006/relationships"><Relationship Id="rId1" Type="http://schemas.openxmlformats.org/officeDocument/2006/relationships/package" Target="../embeddings/Microsoft_Excel_Worksheet687.xlsx"/></Relationships>
</file>

<file path=ppt/charts/_rels/chart689.xml.rels><?xml version="1.0" encoding="UTF-8" standalone="yes"?>
<Relationships xmlns="http://schemas.openxmlformats.org/package/2006/relationships"><Relationship Id="rId1" Type="http://schemas.openxmlformats.org/officeDocument/2006/relationships/package" Target="../embeddings/Microsoft_Excel_Worksheet688.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690.xml.rels><?xml version="1.0" encoding="UTF-8" standalone="yes"?>
<Relationships xmlns="http://schemas.openxmlformats.org/package/2006/relationships"><Relationship Id="rId1" Type="http://schemas.openxmlformats.org/officeDocument/2006/relationships/package" Target="../embeddings/Microsoft_Excel_Worksheet689.xlsx"/></Relationships>
</file>

<file path=ppt/charts/_rels/chart691.xml.rels><?xml version="1.0" encoding="UTF-8" standalone="yes"?>
<Relationships xmlns="http://schemas.openxmlformats.org/package/2006/relationships"><Relationship Id="rId1" Type="http://schemas.openxmlformats.org/officeDocument/2006/relationships/package" Target="../embeddings/Microsoft_Excel_Worksheet690.xlsx"/></Relationships>
</file>

<file path=ppt/charts/_rels/chart692.xml.rels><?xml version="1.0" encoding="UTF-8" standalone="yes"?>
<Relationships xmlns="http://schemas.openxmlformats.org/package/2006/relationships"><Relationship Id="rId1" Type="http://schemas.openxmlformats.org/officeDocument/2006/relationships/package" Target="../embeddings/Microsoft_Excel_Worksheet691.xlsx"/></Relationships>
</file>

<file path=ppt/charts/_rels/chart693.xml.rels><?xml version="1.0" encoding="UTF-8" standalone="yes"?>
<Relationships xmlns="http://schemas.openxmlformats.org/package/2006/relationships"><Relationship Id="rId1" Type="http://schemas.openxmlformats.org/officeDocument/2006/relationships/package" Target="../embeddings/Microsoft_Excel_Worksheet692.xlsx"/></Relationships>
</file>

<file path=ppt/charts/_rels/chart694.xml.rels><?xml version="1.0" encoding="UTF-8" standalone="yes"?>
<Relationships xmlns="http://schemas.openxmlformats.org/package/2006/relationships"><Relationship Id="rId1" Type="http://schemas.openxmlformats.org/officeDocument/2006/relationships/package" Target="../embeddings/Microsoft_Excel_Worksheet693.xlsx"/></Relationships>
</file>

<file path=ppt/charts/_rels/chart695.xml.rels><?xml version="1.0" encoding="UTF-8" standalone="yes"?>
<Relationships xmlns="http://schemas.openxmlformats.org/package/2006/relationships"><Relationship Id="rId1" Type="http://schemas.openxmlformats.org/officeDocument/2006/relationships/package" Target="../embeddings/Microsoft_Excel_Worksheet694.xlsx"/></Relationships>
</file>

<file path=ppt/charts/_rels/chart696.xml.rels><?xml version="1.0" encoding="UTF-8" standalone="yes"?>
<Relationships xmlns="http://schemas.openxmlformats.org/package/2006/relationships"><Relationship Id="rId1" Type="http://schemas.openxmlformats.org/officeDocument/2006/relationships/package" Target="../embeddings/Microsoft_Excel_Worksheet695.xlsx"/></Relationships>
</file>

<file path=ppt/charts/_rels/chart697.xml.rels><?xml version="1.0" encoding="UTF-8" standalone="yes"?>
<Relationships xmlns="http://schemas.openxmlformats.org/package/2006/relationships"><Relationship Id="rId1" Type="http://schemas.openxmlformats.org/officeDocument/2006/relationships/package" Target="../embeddings/Microsoft_Excel_Worksheet696.xlsx"/></Relationships>
</file>

<file path=ppt/charts/_rels/chart698.xml.rels><?xml version="1.0" encoding="UTF-8" standalone="yes"?>
<Relationships xmlns="http://schemas.openxmlformats.org/package/2006/relationships"><Relationship Id="rId1" Type="http://schemas.openxmlformats.org/officeDocument/2006/relationships/package" Target="../embeddings/Microsoft_Excel_Worksheet697.xlsx"/></Relationships>
</file>

<file path=ppt/charts/_rels/chart699.xml.rels><?xml version="1.0" encoding="UTF-8" standalone="yes"?>
<Relationships xmlns="http://schemas.openxmlformats.org/package/2006/relationships"><Relationship Id="rId1" Type="http://schemas.openxmlformats.org/officeDocument/2006/relationships/package" Target="../embeddings/Microsoft_Excel_Worksheet69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00.xml.rels><?xml version="1.0" encoding="UTF-8" standalone="yes"?>
<Relationships xmlns="http://schemas.openxmlformats.org/package/2006/relationships"><Relationship Id="rId1" Type="http://schemas.openxmlformats.org/officeDocument/2006/relationships/package" Target="../embeddings/Microsoft_Excel_Worksheet699.xlsx"/></Relationships>
</file>

<file path=ppt/charts/_rels/chart701.xml.rels><?xml version="1.0" encoding="UTF-8" standalone="yes"?>
<Relationships xmlns="http://schemas.openxmlformats.org/package/2006/relationships"><Relationship Id="rId1" Type="http://schemas.openxmlformats.org/officeDocument/2006/relationships/package" Target="../embeddings/Microsoft_Excel_Worksheet700.xlsx"/></Relationships>
</file>

<file path=ppt/charts/_rels/chart702.xml.rels><?xml version="1.0" encoding="UTF-8" standalone="yes"?>
<Relationships xmlns="http://schemas.openxmlformats.org/package/2006/relationships"><Relationship Id="rId1" Type="http://schemas.openxmlformats.org/officeDocument/2006/relationships/package" Target="../embeddings/Microsoft_Excel_Worksheet701.xlsx"/></Relationships>
</file>

<file path=ppt/charts/_rels/chart703.xml.rels><?xml version="1.0" encoding="UTF-8" standalone="yes"?>
<Relationships xmlns="http://schemas.openxmlformats.org/package/2006/relationships"><Relationship Id="rId1" Type="http://schemas.openxmlformats.org/officeDocument/2006/relationships/package" Target="../embeddings/Microsoft_Excel_Worksheet702.xlsx"/></Relationships>
</file>

<file path=ppt/charts/_rels/chart704.xml.rels><?xml version="1.0" encoding="UTF-8" standalone="yes"?>
<Relationships xmlns="http://schemas.openxmlformats.org/package/2006/relationships"><Relationship Id="rId1" Type="http://schemas.openxmlformats.org/officeDocument/2006/relationships/package" Target="../embeddings/Microsoft_Excel_Worksheet703.xlsx"/></Relationships>
</file>

<file path=ppt/charts/_rels/chart705.xml.rels><?xml version="1.0" encoding="UTF-8" standalone="yes"?>
<Relationships xmlns="http://schemas.openxmlformats.org/package/2006/relationships"><Relationship Id="rId1" Type="http://schemas.openxmlformats.org/officeDocument/2006/relationships/package" Target="../embeddings/Microsoft_Excel_Worksheet704.xlsx"/></Relationships>
</file>

<file path=ppt/charts/_rels/chart706.xml.rels><?xml version="1.0" encoding="UTF-8" standalone="yes"?>
<Relationships xmlns="http://schemas.openxmlformats.org/package/2006/relationships"><Relationship Id="rId1" Type="http://schemas.openxmlformats.org/officeDocument/2006/relationships/package" Target="../embeddings/Microsoft_Excel_Worksheet705.xlsx"/></Relationships>
</file>

<file path=ppt/charts/_rels/chart707.xml.rels><?xml version="1.0" encoding="UTF-8" standalone="yes"?>
<Relationships xmlns="http://schemas.openxmlformats.org/package/2006/relationships"><Relationship Id="rId1" Type="http://schemas.openxmlformats.org/officeDocument/2006/relationships/package" Target="../embeddings/Microsoft_Excel_Worksheet706.xlsx"/></Relationships>
</file>

<file path=ppt/charts/_rels/chart708.xml.rels><?xml version="1.0" encoding="UTF-8" standalone="yes"?>
<Relationships xmlns="http://schemas.openxmlformats.org/package/2006/relationships"><Relationship Id="rId1" Type="http://schemas.openxmlformats.org/officeDocument/2006/relationships/package" Target="../embeddings/Microsoft_Excel_Worksheet707.xlsx"/></Relationships>
</file>

<file path=ppt/charts/_rels/chart709.xml.rels><?xml version="1.0" encoding="UTF-8" standalone="yes"?>
<Relationships xmlns="http://schemas.openxmlformats.org/package/2006/relationships"><Relationship Id="rId1" Type="http://schemas.openxmlformats.org/officeDocument/2006/relationships/package" Target="../embeddings/Microsoft_Excel_Worksheet708.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10.xml.rels><?xml version="1.0" encoding="UTF-8" standalone="yes"?>
<Relationships xmlns="http://schemas.openxmlformats.org/package/2006/relationships"><Relationship Id="rId1" Type="http://schemas.openxmlformats.org/officeDocument/2006/relationships/package" Target="../embeddings/Microsoft_Excel_Worksheet709.xlsx"/></Relationships>
</file>

<file path=ppt/charts/_rels/chart711.xml.rels><?xml version="1.0" encoding="UTF-8" standalone="yes"?>
<Relationships xmlns="http://schemas.openxmlformats.org/package/2006/relationships"><Relationship Id="rId1" Type="http://schemas.openxmlformats.org/officeDocument/2006/relationships/package" Target="../embeddings/Microsoft_Excel_Worksheet710.xlsx"/></Relationships>
</file>

<file path=ppt/charts/_rels/chart712.xml.rels><?xml version="1.0" encoding="UTF-8" standalone="yes"?>
<Relationships xmlns="http://schemas.openxmlformats.org/package/2006/relationships"><Relationship Id="rId1" Type="http://schemas.openxmlformats.org/officeDocument/2006/relationships/package" Target="../embeddings/Microsoft_Excel_Worksheet711.xlsx"/></Relationships>
</file>

<file path=ppt/charts/_rels/chart713.xml.rels><?xml version="1.0" encoding="UTF-8" standalone="yes"?>
<Relationships xmlns="http://schemas.openxmlformats.org/package/2006/relationships"><Relationship Id="rId1" Type="http://schemas.openxmlformats.org/officeDocument/2006/relationships/package" Target="../embeddings/Microsoft_Excel_Worksheet712.xlsx"/></Relationships>
</file>

<file path=ppt/charts/_rels/chart714.xml.rels><?xml version="1.0" encoding="UTF-8" standalone="yes"?>
<Relationships xmlns="http://schemas.openxmlformats.org/package/2006/relationships"><Relationship Id="rId1" Type="http://schemas.openxmlformats.org/officeDocument/2006/relationships/package" Target="../embeddings/Microsoft_Excel_Worksheet713.xlsx"/></Relationships>
</file>

<file path=ppt/charts/_rels/chart715.xml.rels><?xml version="1.0" encoding="UTF-8" standalone="yes"?>
<Relationships xmlns="http://schemas.openxmlformats.org/package/2006/relationships"><Relationship Id="rId1" Type="http://schemas.openxmlformats.org/officeDocument/2006/relationships/package" Target="../embeddings/Microsoft_Excel_Worksheet714.xlsx"/></Relationships>
</file>

<file path=ppt/charts/_rels/chart716.xml.rels><?xml version="1.0" encoding="UTF-8" standalone="yes"?>
<Relationships xmlns="http://schemas.openxmlformats.org/package/2006/relationships"><Relationship Id="rId1" Type="http://schemas.openxmlformats.org/officeDocument/2006/relationships/package" Target="../embeddings/Microsoft_Excel_Worksheet715.xlsx"/></Relationships>
</file>

<file path=ppt/charts/_rels/chart717.xml.rels><?xml version="1.0" encoding="UTF-8" standalone="yes"?>
<Relationships xmlns="http://schemas.openxmlformats.org/package/2006/relationships"><Relationship Id="rId1" Type="http://schemas.openxmlformats.org/officeDocument/2006/relationships/package" Target="../embeddings/Microsoft_Excel_Worksheet716.xlsx"/></Relationships>
</file>

<file path=ppt/charts/_rels/chart718.xml.rels><?xml version="1.0" encoding="UTF-8" standalone="yes"?>
<Relationships xmlns="http://schemas.openxmlformats.org/package/2006/relationships"><Relationship Id="rId1" Type="http://schemas.openxmlformats.org/officeDocument/2006/relationships/package" Target="../embeddings/Microsoft_Excel_Worksheet717.xlsx"/></Relationships>
</file>

<file path=ppt/charts/_rels/chart719.xml.rels><?xml version="1.0" encoding="UTF-8" standalone="yes"?>
<Relationships xmlns="http://schemas.openxmlformats.org/package/2006/relationships"><Relationship Id="rId1" Type="http://schemas.openxmlformats.org/officeDocument/2006/relationships/package" Target="../embeddings/Microsoft_Excel_Worksheet718.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20.xml.rels><?xml version="1.0" encoding="UTF-8" standalone="yes"?>
<Relationships xmlns="http://schemas.openxmlformats.org/package/2006/relationships"><Relationship Id="rId1" Type="http://schemas.openxmlformats.org/officeDocument/2006/relationships/package" Target="../embeddings/Microsoft_Excel_Worksheet719.xlsx"/></Relationships>
</file>

<file path=ppt/charts/_rels/chart721.xml.rels><?xml version="1.0" encoding="UTF-8" standalone="yes"?>
<Relationships xmlns="http://schemas.openxmlformats.org/package/2006/relationships"><Relationship Id="rId1" Type="http://schemas.openxmlformats.org/officeDocument/2006/relationships/package" Target="../embeddings/Microsoft_Excel_Worksheet720.xlsx"/></Relationships>
</file>

<file path=ppt/charts/_rels/chart722.xml.rels><?xml version="1.0" encoding="UTF-8" standalone="yes"?>
<Relationships xmlns="http://schemas.openxmlformats.org/package/2006/relationships"><Relationship Id="rId1" Type="http://schemas.openxmlformats.org/officeDocument/2006/relationships/package" Target="../embeddings/Microsoft_Excel_Worksheet721.xlsx"/></Relationships>
</file>

<file path=ppt/charts/_rels/chart723.xml.rels><?xml version="1.0" encoding="UTF-8" standalone="yes"?>
<Relationships xmlns="http://schemas.openxmlformats.org/package/2006/relationships"><Relationship Id="rId1" Type="http://schemas.openxmlformats.org/officeDocument/2006/relationships/package" Target="../embeddings/Microsoft_Excel_Worksheet722.xlsx"/></Relationships>
</file>

<file path=ppt/charts/_rels/chart724.xml.rels><?xml version="1.0" encoding="UTF-8" standalone="yes"?>
<Relationships xmlns="http://schemas.openxmlformats.org/package/2006/relationships"><Relationship Id="rId1" Type="http://schemas.openxmlformats.org/officeDocument/2006/relationships/package" Target="../embeddings/Microsoft_Excel_Worksheet723.xlsx"/></Relationships>
</file>

<file path=ppt/charts/_rels/chart725.xml.rels><?xml version="1.0" encoding="UTF-8" standalone="yes"?>
<Relationships xmlns="http://schemas.openxmlformats.org/package/2006/relationships"><Relationship Id="rId1" Type="http://schemas.openxmlformats.org/officeDocument/2006/relationships/package" Target="../embeddings/Microsoft_Excel_Worksheet724.xlsx"/></Relationships>
</file>

<file path=ppt/charts/_rels/chart726.xml.rels><?xml version="1.0" encoding="UTF-8" standalone="yes"?>
<Relationships xmlns="http://schemas.openxmlformats.org/package/2006/relationships"><Relationship Id="rId1" Type="http://schemas.openxmlformats.org/officeDocument/2006/relationships/package" Target="../embeddings/Microsoft_Excel_Worksheet725.xlsx"/></Relationships>
</file>

<file path=ppt/charts/_rels/chart727.xml.rels><?xml version="1.0" encoding="UTF-8" standalone="yes"?>
<Relationships xmlns="http://schemas.openxmlformats.org/package/2006/relationships"><Relationship Id="rId1" Type="http://schemas.openxmlformats.org/officeDocument/2006/relationships/package" Target="../embeddings/Microsoft_Excel_Worksheet726.xlsx"/></Relationships>
</file>

<file path=ppt/charts/_rels/chart728.xml.rels><?xml version="1.0" encoding="UTF-8" standalone="yes"?>
<Relationships xmlns="http://schemas.openxmlformats.org/package/2006/relationships"><Relationship Id="rId1" Type="http://schemas.openxmlformats.org/officeDocument/2006/relationships/package" Target="../embeddings/Microsoft_Excel_Worksheet727.xlsx"/></Relationships>
</file>

<file path=ppt/charts/_rels/chart729.xml.rels><?xml version="1.0" encoding="UTF-8" standalone="yes"?>
<Relationships xmlns="http://schemas.openxmlformats.org/package/2006/relationships"><Relationship Id="rId1" Type="http://schemas.openxmlformats.org/officeDocument/2006/relationships/package" Target="../embeddings/Microsoft_Excel_Worksheet728.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30.xml.rels><?xml version="1.0" encoding="UTF-8" standalone="yes"?>
<Relationships xmlns="http://schemas.openxmlformats.org/package/2006/relationships"><Relationship Id="rId1" Type="http://schemas.openxmlformats.org/officeDocument/2006/relationships/package" Target="../embeddings/Microsoft_Excel_Worksheet729.xlsx"/></Relationships>
</file>

<file path=ppt/charts/_rels/chart731.xml.rels><?xml version="1.0" encoding="UTF-8" standalone="yes"?>
<Relationships xmlns="http://schemas.openxmlformats.org/package/2006/relationships"><Relationship Id="rId1" Type="http://schemas.openxmlformats.org/officeDocument/2006/relationships/package" Target="../embeddings/Microsoft_Excel_Worksheet730.xlsx"/></Relationships>
</file>

<file path=ppt/charts/_rels/chart732.xml.rels><?xml version="1.0" encoding="UTF-8" standalone="yes"?>
<Relationships xmlns="http://schemas.openxmlformats.org/package/2006/relationships"><Relationship Id="rId1" Type="http://schemas.openxmlformats.org/officeDocument/2006/relationships/package" Target="../embeddings/Microsoft_Excel_Worksheet731.xlsx"/></Relationships>
</file>

<file path=ppt/charts/_rels/chart733.xml.rels><?xml version="1.0" encoding="UTF-8" standalone="yes"?>
<Relationships xmlns="http://schemas.openxmlformats.org/package/2006/relationships"><Relationship Id="rId1" Type="http://schemas.openxmlformats.org/officeDocument/2006/relationships/package" Target="../embeddings/Microsoft_Excel_Worksheet732.xlsx"/></Relationships>
</file>

<file path=ppt/charts/_rels/chart734.xml.rels><?xml version="1.0" encoding="UTF-8" standalone="yes"?>
<Relationships xmlns="http://schemas.openxmlformats.org/package/2006/relationships"><Relationship Id="rId1" Type="http://schemas.openxmlformats.org/officeDocument/2006/relationships/package" Target="../embeddings/Microsoft_Excel_Worksheet733.xlsx"/></Relationships>
</file>

<file path=ppt/charts/_rels/chart735.xml.rels><?xml version="1.0" encoding="UTF-8" standalone="yes"?>
<Relationships xmlns="http://schemas.openxmlformats.org/package/2006/relationships"><Relationship Id="rId1" Type="http://schemas.openxmlformats.org/officeDocument/2006/relationships/package" Target="../embeddings/Microsoft_Excel_Worksheet734.xlsx"/></Relationships>
</file>

<file path=ppt/charts/_rels/chart736.xml.rels><?xml version="1.0" encoding="UTF-8" standalone="yes"?>
<Relationships xmlns="http://schemas.openxmlformats.org/package/2006/relationships"><Relationship Id="rId1" Type="http://schemas.openxmlformats.org/officeDocument/2006/relationships/package" Target="../embeddings/Microsoft_Excel_Worksheet735.xlsx"/></Relationships>
</file>

<file path=ppt/charts/_rels/chart737.xml.rels><?xml version="1.0" encoding="UTF-8" standalone="yes"?>
<Relationships xmlns="http://schemas.openxmlformats.org/package/2006/relationships"><Relationship Id="rId1" Type="http://schemas.openxmlformats.org/officeDocument/2006/relationships/package" Target="../embeddings/Microsoft_Excel_Worksheet736.xlsx"/></Relationships>
</file>

<file path=ppt/charts/_rels/chart738.xml.rels><?xml version="1.0" encoding="UTF-8" standalone="yes"?>
<Relationships xmlns="http://schemas.openxmlformats.org/package/2006/relationships"><Relationship Id="rId1" Type="http://schemas.openxmlformats.org/officeDocument/2006/relationships/package" Target="../embeddings/Microsoft_Excel_Worksheet737.xlsx"/></Relationships>
</file>

<file path=ppt/charts/_rels/chart739.xml.rels><?xml version="1.0" encoding="UTF-8" standalone="yes"?>
<Relationships xmlns="http://schemas.openxmlformats.org/package/2006/relationships"><Relationship Id="rId1" Type="http://schemas.openxmlformats.org/officeDocument/2006/relationships/package" Target="../embeddings/Microsoft_Excel_Worksheet738.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40.xml.rels><?xml version="1.0" encoding="UTF-8" standalone="yes"?>
<Relationships xmlns="http://schemas.openxmlformats.org/package/2006/relationships"><Relationship Id="rId1" Type="http://schemas.openxmlformats.org/officeDocument/2006/relationships/package" Target="../embeddings/Microsoft_Excel_Worksheet739.xlsx"/></Relationships>
</file>

<file path=ppt/charts/_rels/chart741.xml.rels><?xml version="1.0" encoding="UTF-8" standalone="yes"?>
<Relationships xmlns="http://schemas.openxmlformats.org/package/2006/relationships"><Relationship Id="rId1" Type="http://schemas.openxmlformats.org/officeDocument/2006/relationships/package" Target="../embeddings/Microsoft_Excel_Worksheet740.xlsx"/></Relationships>
</file>

<file path=ppt/charts/_rels/chart742.xml.rels><?xml version="1.0" encoding="UTF-8" standalone="yes"?>
<Relationships xmlns="http://schemas.openxmlformats.org/package/2006/relationships"><Relationship Id="rId1" Type="http://schemas.openxmlformats.org/officeDocument/2006/relationships/package" Target="../embeddings/Microsoft_Excel_Worksheet741.xlsx"/></Relationships>
</file>

<file path=ppt/charts/_rels/chart743.xml.rels><?xml version="1.0" encoding="UTF-8" standalone="yes"?>
<Relationships xmlns="http://schemas.openxmlformats.org/package/2006/relationships"><Relationship Id="rId1" Type="http://schemas.openxmlformats.org/officeDocument/2006/relationships/package" Target="../embeddings/Microsoft_Excel_Worksheet742.xlsx"/></Relationships>
</file>

<file path=ppt/charts/_rels/chart744.xml.rels><?xml version="1.0" encoding="UTF-8" standalone="yes"?>
<Relationships xmlns="http://schemas.openxmlformats.org/package/2006/relationships"><Relationship Id="rId1" Type="http://schemas.openxmlformats.org/officeDocument/2006/relationships/package" Target="../embeddings/Microsoft_Excel_Worksheet743.xlsx"/></Relationships>
</file>

<file path=ppt/charts/_rels/chart745.xml.rels><?xml version="1.0" encoding="UTF-8" standalone="yes"?>
<Relationships xmlns="http://schemas.openxmlformats.org/package/2006/relationships"><Relationship Id="rId1" Type="http://schemas.openxmlformats.org/officeDocument/2006/relationships/package" Target="../embeddings/Microsoft_Excel_Worksheet744.xlsx"/></Relationships>
</file>

<file path=ppt/charts/_rels/chart746.xml.rels><?xml version="1.0" encoding="UTF-8" standalone="yes"?>
<Relationships xmlns="http://schemas.openxmlformats.org/package/2006/relationships"><Relationship Id="rId1" Type="http://schemas.openxmlformats.org/officeDocument/2006/relationships/package" Target="../embeddings/Microsoft_Excel_Worksheet745.xlsx"/></Relationships>
</file>

<file path=ppt/charts/_rels/chart747.xml.rels><?xml version="1.0" encoding="UTF-8" standalone="yes"?>
<Relationships xmlns="http://schemas.openxmlformats.org/package/2006/relationships"><Relationship Id="rId1" Type="http://schemas.openxmlformats.org/officeDocument/2006/relationships/package" Target="../embeddings/Microsoft_Excel_Worksheet746.xlsx"/></Relationships>
</file>

<file path=ppt/charts/_rels/chart748.xml.rels><?xml version="1.0" encoding="UTF-8" standalone="yes"?>
<Relationships xmlns="http://schemas.openxmlformats.org/package/2006/relationships"><Relationship Id="rId1" Type="http://schemas.openxmlformats.org/officeDocument/2006/relationships/package" Target="../embeddings/Microsoft_Excel_Worksheet747.xlsx"/></Relationships>
</file>

<file path=ppt/charts/_rels/chart749.xml.rels><?xml version="1.0" encoding="UTF-8" standalone="yes"?>
<Relationships xmlns="http://schemas.openxmlformats.org/package/2006/relationships"><Relationship Id="rId1" Type="http://schemas.openxmlformats.org/officeDocument/2006/relationships/package" Target="../embeddings/Microsoft_Excel_Worksheet748.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50.xml.rels><?xml version="1.0" encoding="UTF-8" standalone="yes"?>
<Relationships xmlns="http://schemas.openxmlformats.org/package/2006/relationships"><Relationship Id="rId1" Type="http://schemas.openxmlformats.org/officeDocument/2006/relationships/package" Target="../embeddings/Microsoft_Excel_Worksheet749.xlsx"/></Relationships>
</file>

<file path=ppt/charts/_rels/chart751.xml.rels><?xml version="1.0" encoding="UTF-8" standalone="yes"?>
<Relationships xmlns="http://schemas.openxmlformats.org/package/2006/relationships"><Relationship Id="rId1" Type="http://schemas.openxmlformats.org/officeDocument/2006/relationships/package" Target="../embeddings/Microsoft_Excel_Worksheet750.xlsx"/></Relationships>
</file>

<file path=ppt/charts/_rels/chart752.xml.rels><?xml version="1.0" encoding="UTF-8" standalone="yes"?>
<Relationships xmlns="http://schemas.openxmlformats.org/package/2006/relationships"><Relationship Id="rId1" Type="http://schemas.openxmlformats.org/officeDocument/2006/relationships/package" Target="../embeddings/Microsoft_Excel_Worksheet751.xlsx"/></Relationships>
</file>

<file path=ppt/charts/_rels/chart753.xml.rels><?xml version="1.0" encoding="UTF-8" standalone="yes"?>
<Relationships xmlns="http://schemas.openxmlformats.org/package/2006/relationships"><Relationship Id="rId1" Type="http://schemas.openxmlformats.org/officeDocument/2006/relationships/package" Target="../embeddings/Microsoft_Excel_Worksheet752.xlsx"/></Relationships>
</file>

<file path=ppt/charts/_rels/chart754.xml.rels><?xml version="1.0" encoding="UTF-8" standalone="yes"?>
<Relationships xmlns="http://schemas.openxmlformats.org/package/2006/relationships"><Relationship Id="rId1" Type="http://schemas.openxmlformats.org/officeDocument/2006/relationships/package" Target="../embeddings/Microsoft_Excel_Worksheet753.xlsx"/></Relationships>
</file>

<file path=ppt/charts/_rels/chart755.xml.rels><?xml version="1.0" encoding="UTF-8" standalone="yes"?>
<Relationships xmlns="http://schemas.openxmlformats.org/package/2006/relationships"><Relationship Id="rId1" Type="http://schemas.openxmlformats.org/officeDocument/2006/relationships/package" Target="../embeddings/Microsoft_Excel_Worksheet754.xlsx"/></Relationships>
</file>

<file path=ppt/charts/_rels/chart756.xml.rels><?xml version="1.0" encoding="UTF-8" standalone="yes"?>
<Relationships xmlns="http://schemas.openxmlformats.org/package/2006/relationships"><Relationship Id="rId1" Type="http://schemas.openxmlformats.org/officeDocument/2006/relationships/package" Target="../embeddings/Microsoft_Excel_Worksheet755.xlsx"/></Relationships>
</file>

<file path=ppt/charts/_rels/chart757.xml.rels><?xml version="1.0" encoding="UTF-8" standalone="yes"?>
<Relationships xmlns="http://schemas.openxmlformats.org/package/2006/relationships"><Relationship Id="rId1" Type="http://schemas.openxmlformats.org/officeDocument/2006/relationships/package" Target="../embeddings/Microsoft_Excel_Worksheet756.xlsx"/></Relationships>
</file>

<file path=ppt/charts/_rels/chart758.xml.rels><?xml version="1.0" encoding="UTF-8" standalone="yes"?>
<Relationships xmlns="http://schemas.openxmlformats.org/package/2006/relationships"><Relationship Id="rId1" Type="http://schemas.openxmlformats.org/officeDocument/2006/relationships/package" Target="../embeddings/Microsoft_Excel_Worksheet757.xlsx"/></Relationships>
</file>

<file path=ppt/charts/_rels/chart759.xml.rels><?xml version="1.0" encoding="UTF-8" standalone="yes"?>
<Relationships xmlns="http://schemas.openxmlformats.org/package/2006/relationships"><Relationship Id="rId1" Type="http://schemas.openxmlformats.org/officeDocument/2006/relationships/package" Target="../embeddings/Microsoft_Excel_Worksheet758.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60.xml.rels><?xml version="1.0" encoding="UTF-8" standalone="yes"?>
<Relationships xmlns="http://schemas.openxmlformats.org/package/2006/relationships"><Relationship Id="rId1" Type="http://schemas.openxmlformats.org/officeDocument/2006/relationships/package" Target="../embeddings/Microsoft_Excel_Worksheet759.xlsx"/></Relationships>
</file>

<file path=ppt/charts/_rels/chart761.xml.rels><?xml version="1.0" encoding="UTF-8" standalone="yes"?>
<Relationships xmlns="http://schemas.openxmlformats.org/package/2006/relationships"><Relationship Id="rId1" Type="http://schemas.openxmlformats.org/officeDocument/2006/relationships/package" Target="../embeddings/Microsoft_Excel_Worksheet760.xlsx"/></Relationships>
</file>

<file path=ppt/charts/_rels/chart762.xml.rels><?xml version="1.0" encoding="UTF-8" standalone="yes"?>
<Relationships xmlns="http://schemas.openxmlformats.org/package/2006/relationships"><Relationship Id="rId1" Type="http://schemas.openxmlformats.org/officeDocument/2006/relationships/package" Target="../embeddings/Microsoft_Excel_Worksheet761.xlsx"/></Relationships>
</file>

<file path=ppt/charts/_rels/chart763.xml.rels><?xml version="1.0" encoding="UTF-8" standalone="yes"?>
<Relationships xmlns="http://schemas.openxmlformats.org/package/2006/relationships"><Relationship Id="rId1" Type="http://schemas.openxmlformats.org/officeDocument/2006/relationships/package" Target="../embeddings/Microsoft_Excel_Worksheet762.xlsx"/></Relationships>
</file>

<file path=ppt/charts/_rels/chart764.xml.rels><?xml version="1.0" encoding="UTF-8" standalone="yes"?>
<Relationships xmlns="http://schemas.openxmlformats.org/package/2006/relationships"><Relationship Id="rId1" Type="http://schemas.openxmlformats.org/officeDocument/2006/relationships/package" Target="../embeddings/Microsoft_Excel_Worksheet763.xlsx"/></Relationships>
</file>

<file path=ppt/charts/_rels/chart765.xml.rels><?xml version="1.0" encoding="UTF-8" standalone="yes"?>
<Relationships xmlns="http://schemas.openxmlformats.org/package/2006/relationships"><Relationship Id="rId1" Type="http://schemas.openxmlformats.org/officeDocument/2006/relationships/package" Target="../embeddings/Microsoft_Excel_Worksheet764.xlsx"/></Relationships>
</file>

<file path=ppt/charts/_rels/chart766.xml.rels><?xml version="1.0" encoding="UTF-8" standalone="yes"?>
<Relationships xmlns="http://schemas.openxmlformats.org/package/2006/relationships"><Relationship Id="rId1" Type="http://schemas.openxmlformats.org/officeDocument/2006/relationships/package" Target="../embeddings/Microsoft_Excel_Worksheet765.xlsx"/></Relationships>
</file>

<file path=ppt/charts/_rels/chart767.xml.rels><?xml version="1.0" encoding="UTF-8" standalone="yes"?>
<Relationships xmlns="http://schemas.openxmlformats.org/package/2006/relationships"><Relationship Id="rId1" Type="http://schemas.openxmlformats.org/officeDocument/2006/relationships/package" Target="../embeddings/Microsoft_Excel_Worksheet766.xlsx"/></Relationships>
</file>

<file path=ppt/charts/_rels/chart768.xml.rels><?xml version="1.0" encoding="UTF-8" standalone="yes"?>
<Relationships xmlns="http://schemas.openxmlformats.org/package/2006/relationships"><Relationship Id="rId1" Type="http://schemas.openxmlformats.org/officeDocument/2006/relationships/package" Target="../embeddings/Microsoft_Excel_Worksheet767.xlsx"/></Relationships>
</file>

<file path=ppt/charts/_rels/chart769.xml.rels><?xml version="1.0" encoding="UTF-8" standalone="yes"?>
<Relationships xmlns="http://schemas.openxmlformats.org/package/2006/relationships"><Relationship Id="rId1" Type="http://schemas.openxmlformats.org/officeDocument/2006/relationships/package" Target="../embeddings/Microsoft_Excel_Worksheet768.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70.xml.rels><?xml version="1.0" encoding="UTF-8" standalone="yes"?>
<Relationships xmlns="http://schemas.openxmlformats.org/package/2006/relationships"><Relationship Id="rId1" Type="http://schemas.openxmlformats.org/officeDocument/2006/relationships/package" Target="../embeddings/Microsoft_Excel_Worksheet769.xlsx"/></Relationships>
</file>

<file path=ppt/charts/_rels/chart771.xml.rels><?xml version="1.0" encoding="UTF-8" standalone="yes"?>
<Relationships xmlns="http://schemas.openxmlformats.org/package/2006/relationships"><Relationship Id="rId1" Type="http://schemas.openxmlformats.org/officeDocument/2006/relationships/package" Target="../embeddings/Microsoft_Excel_Worksheet770.xlsx"/></Relationships>
</file>

<file path=ppt/charts/_rels/chart772.xml.rels><?xml version="1.0" encoding="UTF-8" standalone="yes"?>
<Relationships xmlns="http://schemas.openxmlformats.org/package/2006/relationships"><Relationship Id="rId1" Type="http://schemas.openxmlformats.org/officeDocument/2006/relationships/package" Target="../embeddings/Microsoft_Excel_Worksheet771.xlsx"/></Relationships>
</file>

<file path=ppt/charts/_rels/chart773.xml.rels><?xml version="1.0" encoding="UTF-8" standalone="yes"?>
<Relationships xmlns="http://schemas.openxmlformats.org/package/2006/relationships"><Relationship Id="rId1" Type="http://schemas.openxmlformats.org/officeDocument/2006/relationships/package" Target="../embeddings/Microsoft_Excel_Worksheet772.xlsx"/></Relationships>
</file>

<file path=ppt/charts/_rels/chart774.xml.rels><?xml version="1.0" encoding="UTF-8" standalone="yes"?>
<Relationships xmlns="http://schemas.openxmlformats.org/package/2006/relationships"><Relationship Id="rId1" Type="http://schemas.openxmlformats.org/officeDocument/2006/relationships/package" Target="../embeddings/Microsoft_Excel_Worksheet773.xlsx"/></Relationships>
</file>

<file path=ppt/charts/_rels/chart775.xml.rels><?xml version="1.0" encoding="UTF-8" standalone="yes"?>
<Relationships xmlns="http://schemas.openxmlformats.org/package/2006/relationships"><Relationship Id="rId1" Type="http://schemas.openxmlformats.org/officeDocument/2006/relationships/package" Target="../embeddings/Microsoft_Excel_Worksheet774.xlsx"/></Relationships>
</file>

<file path=ppt/charts/_rels/chart776.xml.rels><?xml version="1.0" encoding="UTF-8" standalone="yes"?>
<Relationships xmlns="http://schemas.openxmlformats.org/package/2006/relationships"><Relationship Id="rId1" Type="http://schemas.openxmlformats.org/officeDocument/2006/relationships/package" Target="../embeddings/Microsoft_Excel_Worksheet775.xlsx"/></Relationships>
</file>

<file path=ppt/charts/_rels/chart777.xml.rels><?xml version="1.0" encoding="UTF-8" standalone="yes"?>
<Relationships xmlns="http://schemas.openxmlformats.org/package/2006/relationships"><Relationship Id="rId1" Type="http://schemas.openxmlformats.org/officeDocument/2006/relationships/package" Target="../embeddings/Microsoft_Excel_Worksheet776.xlsx"/></Relationships>
</file>

<file path=ppt/charts/_rels/chart778.xml.rels><?xml version="1.0" encoding="UTF-8" standalone="yes"?>
<Relationships xmlns="http://schemas.openxmlformats.org/package/2006/relationships"><Relationship Id="rId1" Type="http://schemas.openxmlformats.org/officeDocument/2006/relationships/package" Target="../embeddings/Microsoft_Excel_Worksheet777.xlsx"/></Relationships>
</file>

<file path=ppt/charts/_rels/chart779.xml.rels><?xml version="1.0" encoding="UTF-8" standalone="yes"?>
<Relationships xmlns="http://schemas.openxmlformats.org/package/2006/relationships"><Relationship Id="rId1" Type="http://schemas.openxmlformats.org/officeDocument/2006/relationships/package" Target="../embeddings/Microsoft_Excel_Worksheet778.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80.xml.rels><?xml version="1.0" encoding="UTF-8" standalone="yes"?>
<Relationships xmlns="http://schemas.openxmlformats.org/package/2006/relationships"><Relationship Id="rId1" Type="http://schemas.openxmlformats.org/officeDocument/2006/relationships/package" Target="../embeddings/Microsoft_Excel_Worksheet779.xlsx"/></Relationships>
</file>

<file path=ppt/charts/_rels/chart781.xml.rels><?xml version="1.0" encoding="UTF-8" standalone="yes"?>
<Relationships xmlns="http://schemas.openxmlformats.org/package/2006/relationships"><Relationship Id="rId1" Type="http://schemas.openxmlformats.org/officeDocument/2006/relationships/package" Target="../embeddings/Microsoft_Excel_Worksheet780.xlsx"/></Relationships>
</file>

<file path=ppt/charts/_rels/chart782.xml.rels><?xml version="1.0" encoding="UTF-8" standalone="yes"?>
<Relationships xmlns="http://schemas.openxmlformats.org/package/2006/relationships"><Relationship Id="rId1" Type="http://schemas.openxmlformats.org/officeDocument/2006/relationships/package" Target="../embeddings/Microsoft_Excel_Worksheet781.xlsx"/></Relationships>
</file>

<file path=ppt/charts/_rels/chart783.xml.rels><?xml version="1.0" encoding="UTF-8" standalone="yes"?>
<Relationships xmlns="http://schemas.openxmlformats.org/package/2006/relationships"><Relationship Id="rId1" Type="http://schemas.openxmlformats.org/officeDocument/2006/relationships/package" Target="../embeddings/Microsoft_Excel_Worksheet782.xlsx"/></Relationships>
</file>

<file path=ppt/charts/_rels/chart784.xml.rels><?xml version="1.0" encoding="UTF-8" standalone="yes"?>
<Relationships xmlns="http://schemas.openxmlformats.org/package/2006/relationships"><Relationship Id="rId1" Type="http://schemas.openxmlformats.org/officeDocument/2006/relationships/package" Target="../embeddings/Microsoft_Excel_Worksheet783.xlsx"/></Relationships>
</file>

<file path=ppt/charts/_rels/chart785.xml.rels><?xml version="1.0" encoding="UTF-8" standalone="yes"?>
<Relationships xmlns="http://schemas.openxmlformats.org/package/2006/relationships"><Relationship Id="rId1" Type="http://schemas.openxmlformats.org/officeDocument/2006/relationships/package" Target="../embeddings/Microsoft_Excel_Worksheet784.xlsx"/></Relationships>
</file>

<file path=ppt/charts/_rels/chart786.xml.rels><?xml version="1.0" encoding="UTF-8" standalone="yes"?>
<Relationships xmlns="http://schemas.openxmlformats.org/package/2006/relationships"><Relationship Id="rId1" Type="http://schemas.openxmlformats.org/officeDocument/2006/relationships/package" Target="../embeddings/Microsoft_Excel_Worksheet785.xlsx"/></Relationships>
</file>

<file path=ppt/charts/_rels/chart787.xml.rels><?xml version="1.0" encoding="UTF-8" standalone="yes"?>
<Relationships xmlns="http://schemas.openxmlformats.org/package/2006/relationships"><Relationship Id="rId1" Type="http://schemas.openxmlformats.org/officeDocument/2006/relationships/package" Target="../embeddings/Microsoft_Excel_Worksheet786.xlsx"/></Relationships>
</file>

<file path=ppt/charts/_rels/chart788.xml.rels><?xml version="1.0" encoding="UTF-8" standalone="yes"?>
<Relationships xmlns="http://schemas.openxmlformats.org/package/2006/relationships"><Relationship Id="rId1" Type="http://schemas.openxmlformats.org/officeDocument/2006/relationships/package" Target="../embeddings/Microsoft_Excel_Worksheet787.xlsx"/></Relationships>
</file>

<file path=ppt/charts/_rels/chart789.xml.rels><?xml version="1.0" encoding="UTF-8" standalone="yes"?>
<Relationships xmlns="http://schemas.openxmlformats.org/package/2006/relationships"><Relationship Id="rId1" Type="http://schemas.openxmlformats.org/officeDocument/2006/relationships/package" Target="../embeddings/Microsoft_Excel_Worksheet788.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790.xml.rels><?xml version="1.0" encoding="UTF-8" standalone="yes"?>
<Relationships xmlns="http://schemas.openxmlformats.org/package/2006/relationships"><Relationship Id="rId1" Type="http://schemas.openxmlformats.org/officeDocument/2006/relationships/package" Target="../embeddings/Microsoft_Excel_Worksheet789.xlsx"/></Relationships>
</file>

<file path=ppt/charts/_rels/chart791.xml.rels><?xml version="1.0" encoding="UTF-8" standalone="yes"?>
<Relationships xmlns="http://schemas.openxmlformats.org/package/2006/relationships"><Relationship Id="rId1" Type="http://schemas.openxmlformats.org/officeDocument/2006/relationships/package" Target="../embeddings/Microsoft_Excel_Worksheet790.xlsx"/></Relationships>
</file>

<file path=ppt/charts/_rels/chart792.xml.rels><?xml version="1.0" encoding="UTF-8" standalone="yes"?>
<Relationships xmlns="http://schemas.openxmlformats.org/package/2006/relationships"><Relationship Id="rId1" Type="http://schemas.openxmlformats.org/officeDocument/2006/relationships/package" Target="../embeddings/Microsoft_Excel_Worksheet791.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0.0%</c:formatCode>
                <c:ptCount val="10"/>
                <c:pt idx="0">
                  <c:v>0.15655631820936258</c:v>
                </c:pt>
                <c:pt idx="1">
                  <c:v>6.6641617024462544E-5</c:v>
                </c:pt>
                <c:pt idx="2">
                  <c:v>6.0414272084445097E-4</c:v>
                </c:pt>
                <c:pt idx="3">
                  <c:v>5.2159350194199712E-2</c:v>
                </c:pt>
                <c:pt idx="4">
                  <c:v>4.1420084989352457E-2</c:v>
                </c:pt>
                <c:pt idx="5">
                  <c:v>2.5310029869045191E-2</c:v>
                </c:pt>
                <c:pt idx="6">
                  <c:v>0.46024706619888356</c:v>
                </c:pt>
                <c:pt idx="7">
                  <c:v>9.3588643765927515E-3</c:v>
                </c:pt>
                <c:pt idx="8">
                  <c:v>0.25423883446181933</c:v>
                </c:pt>
                <c:pt idx="9">
                  <c:v>3.8667362875494899E-5</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4" formatCode="0.0%">
                  <c:v>1.2999999999999999E-2</c:v>
                </c:pt>
                <c:pt idx="5" formatCode="0.0%">
                  <c:v>5.0000000000000001E-3</c:v>
                </c:pt>
                <c:pt idx="8" formatCode="0.0%">
                  <c:v>0.122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5" formatCode="0.0%;\-0.0%;0.0%">
                  <c:v>4.0000000000000001E-3</c:v>
                </c:pt>
                <c:pt idx="8" formatCode="0.0%;\-0.0%;0.0%">
                  <c:v>8.9999999999999993E-3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72FB53-A71A-4C0E-9583-1C878767219E}" type="datetimeFigureOut">
              <a:rPr lang="en-AE" smtClean="0"/>
              <a:t>28/08/2025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0FCEFF-CD3C-4786-A618-EEEB1573EC82}" type="slidenum">
              <a:rPr lang="en-AE" smtClean="0"/>
              <a:t>‹#›</a:t>
            </a:fld>
            <a:endParaRPr lang="en-AE"/>
          </a:p>
        </p:txBody>
      </p:sp>
    </p:spTree>
    <p:extLst>
      <p:ext uri="{BB962C8B-B14F-4D97-AF65-F5344CB8AC3E}">
        <p14:creationId xmlns:p14="http://schemas.microsoft.com/office/powerpoint/2010/main" val="3661008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791889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153E8F8-C725-490B-A2BB-18588F7B4ACF}" type="datetime1">
              <a:rPr lang="en-US" smtClean="0"/>
              <a:t>8/28/2025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46837591"/>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B164E6A2-227B-438D-8602-2BE83213BCB8}" type="datetime1">
              <a:rPr lang="en-US" smtClean="0"/>
              <a:t>8/28/2025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009630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E6583AB-8E60-4A4E-ADAC-A952AD7E92D3}" type="datetime1">
              <a:rPr lang="en-US" smtClean="0"/>
              <a:t>8/28/2025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97464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F0C12ED-7BE9-4C80-94EE-FFFC04096FE6}" type="datetime1">
              <a:rPr lang="en-US" smtClean="0"/>
              <a:t>8/28/2025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7427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4CAD5E5-A41D-49C7-A105-BB809A85D722}" type="datetime1">
              <a:rPr lang="en-US" smtClean="0"/>
              <a:t>8/28/2025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0731892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3CC7FAB7-0A3F-426C-810A-90CBD5D51450}" type="datetime1">
              <a:rPr lang="en-US" smtClean="0"/>
              <a:t>8/28/2025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76338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C05B939-E4D8-4036-AFC5-12B85E4BA477}" type="datetime1">
              <a:rPr lang="en-US" smtClean="0"/>
              <a:t>8/28/2025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157934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A091353-1AD6-4727-A2AB-36EE75081A64}" type="datetime1">
              <a:rPr lang="en-US" smtClean="0"/>
              <a:t>8/28/2025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6968642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2BA3E0-7D23-4C20-89C0-E27F55EEA54B}" type="datetime1">
              <a:rPr lang="en-US" smtClean="0"/>
              <a:t>8/28/2025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9626175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C88635C9-C986-4FCC-A78C-2B876475CCA0}" type="datetime1">
              <a:rPr lang="en-US" smtClean="0"/>
              <a:t>8/28/2025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200015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528286-1755-4E94-BF8E-E813592D6D60}" type="datetime1">
              <a:rPr lang="en-US" smtClean="0"/>
              <a:t>8/28/2025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6516058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E931C11D-6280-4641-9503-8E75F01BCCC5}" type="datetime1">
              <a:rPr lang="en-US" smtClean="0"/>
              <a:t>8/28/2025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626236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79CD4036-DD11-40EA-BEEE-E02523992CB3}" type="datetime1">
              <a:rPr lang="en-US" smtClean="0"/>
              <a:t>8/28/2025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57513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82D4C315-07EB-4321-8252-A24E9FC3DEA6}" type="datetime1">
              <a:rPr lang="en-US" smtClean="0"/>
              <a:t>8/28/2025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8308440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505035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A7EB78-2068-4D4B-88B1-EBD0FDF88D43}" type="datetime1">
              <a:rPr lang="en-US" smtClean="0"/>
              <a:t>8/28/2025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431162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C91DEF0D-2B75-4A09-A9B1-FECD88798F29}" type="datetime1">
              <a:rPr lang="en-US" smtClean="0"/>
              <a:t>8/28/2025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65464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24EE71A3-D7B7-4DE1-AE6D-53A52E9E346A}" type="datetime1">
              <a:rPr lang="en-US" smtClean="0"/>
              <a:t>8/28/2025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8129904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8D7BDDC-C794-46B8-9A4F-2DD329D637F6}" type="datetime1">
              <a:rPr lang="en-US" smtClean="0"/>
              <a:t>8/28/2025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7392346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6BE27BD-74BC-4659-9C5F-AEDA0FFC10A2}" type="datetime1">
              <a:rPr lang="en-US" smtClean="0"/>
              <a:t>8/28/2025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85224561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4173D8A8-8AB0-4609-A9BC-EA4284AFF02B}" type="datetime1">
              <a:rPr lang="en-US" smtClean="0"/>
              <a:pPr/>
              <a:t>8/28/2025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8150317"/>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F039F0E9-E231-4FD7-B664-30235751A54D}" type="datetime1">
              <a:rPr lang="en-US" smtClean="0"/>
              <a:t>8/28/2025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169220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44BBA10-8818-48FF-90BC-F125AC190F69}" type="datetime1">
              <a:rPr lang="en-US" smtClean="0"/>
              <a:t>8/28/2025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5638898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8ECCD11A-1697-44D1-8692-AEA971CE15AD}" type="datetime1">
              <a:rPr lang="en-US" smtClean="0"/>
              <a:t>8/28/2025</a:t>
            </a:fld>
            <a:endParaRPr lang="en-US" dirty="0"/>
          </a:p>
        </p:txBody>
      </p:sp>
    </p:spTree>
    <p:extLst>
      <p:ext uri="{BB962C8B-B14F-4D97-AF65-F5344CB8AC3E}">
        <p14:creationId xmlns:p14="http://schemas.microsoft.com/office/powerpoint/2010/main" val="2656213192"/>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 id="2147483969" r:id="rId12"/>
    <p:sldLayoutId id="2147483970" r:id="rId13"/>
    <p:sldLayoutId id="2147483971" r:id="rId14"/>
    <p:sldLayoutId id="2147483972" r:id="rId15"/>
    <p:sldLayoutId id="2147483973" r:id="rId16"/>
    <p:sldLayoutId id="2147483974" r:id="rId17"/>
    <p:sldLayoutId id="2147483975" r:id="rId18"/>
    <p:sldLayoutId id="2147483976" r:id="rId19"/>
    <p:sldLayoutId id="2147483977" r:id="rId20"/>
    <p:sldLayoutId id="2147483978" r:id="rId21"/>
    <p:sldLayoutId id="2147483979" r:id="rId22"/>
    <p:sldLayoutId id="2147484014" r:id="rId23"/>
    <p:sldLayoutId id="21474840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chart" Target="../charts/chart3.xml"/><Relationship Id="rId13" Type="http://schemas.openxmlformats.org/officeDocument/2006/relationships/chart" Target="../charts/chart8.xml"/><Relationship Id="rId3" Type="http://schemas.openxmlformats.org/officeDocument/2006/relationships/notesSlide" Target="../notesSlides/notesSlide1.xml"/><Relationship Id="rId7" Type="http://schemas.openxmlformats.org/officeDocument/2006/relationships/chart" Target="../charts/chart2.xml"/><Relationship Id="rId12" Type="http://schemas.openxmlformats.org/officeDocument/2006/relationships/chart" Target="../charts/chart7.xml"/><Relationship Id="rId2" Type="http://schemas.openxmlformats.org/officeDocument/2006/relationships/slideLayout" Target="../slideLayouts/slideLayout7.xml"/><Relationship Id="rId16" Type="http://schemas.openxmlformats.org/officeDocument/2006/relationships/chart" Target="../charts/chart11.xml"/><Relationship Id="rId1" Type="http://schemas.openxmlformats.org/officeDocument/2006/relationships/tags" Target="../tags/tag28.xml"/><Relationship Id="rId6" Type="http://schemas.openxmlformats.org/officeDocument/2006/relationships/chart" Target="../charts/chart1.xml"/><Relationship Id="rId11" Type="http://schemas.openxmlformats.org/officeDocument/2006/relationships/chart" Target="../charts/chart6.xml"/><Relationship Id="rId5" Type="http://schemas.openxmlformats.org/officeDocument/2006/relationships/image" Target="../media/image28.emf"/><Relationship Id="rId15" Type="http://schemas.openxmlformats.org/officeDocument/2006/relationships/chart" Target="../charts/chart10.xml"/><Relationship Id="rId10" Type="http://schemas.openxmlformats.org/officeDocument/2006/relationships/chart" Target="../charts/chart5.xml"/><Relationship Id="rId4" Type="http://schemas.openxmlformats.org/officeDocument/2006/relationships/oleObject" Target="../embeddings/oleObject27.bin"/><Relationship Id="rId9" Type="http://schemas.openxmlformats.org/officeDocument/2006/relationships/chart" Target="../charts/chart4.xml"/><Relationship Id="rId14" Type="http://schemas.openxmlformats.org/officeDocument/2006/relationships/chart" Target="../charts/chart9.xml"/></Relationships>
</file>

<file path=ppt/slides/_rels/slide10.xml.rels><?xml version="1.0" encoding="UTF-8" standalone="yes"?>
<Relationships xmlns="http://schemas.openxmlformats.org/package/2006/relationships"><Relationship Id="rId8" Type="http://schemas.openxmlformats.org/officeDocument/2006/relationships/chart" Target="../charts/chart102.xml"/><Relationship Id="rId13" Type="http://schemas.openxmlformats.org/officeDocument/2006/relationships/chart" Target="../charts/chart107.xml"/><Relationship Id="rId3" Type="http://schemas.openxmlformats.org/officeDocument/2006/relationships/notesSlide" Target="../notesSlides/notesSlide10.xml"/><Relationship Id="rId7" Type="http://schemas.openxmlformats.org/officeDocument/2006/relationships/chart" Target="../charts/chart101.xml"/><Relationship Id="rId12" Type="http://schemas.openxmlformats.org/officeDocument/2006/relationships/chart" Target="../charts/chart106.xml"/><Relationship Id="rId2" Type="http://schemas.openxmlformats.org/officeDocument/2006/relationships/slideLayout" Target="../slideLayouts/slideLayout7.xml"/><Relationship Id="rId16" Type="http://schemas.openxmlformats.org/officeDocument/2006/relationships/chart" Target="../charts/chart110.xml"/><Relationship Id="rId1" Type="http://schemas.openxmlformats.org/officeDocument/2006/relationships/tags" Target="../tags/tag37.xml"/><Relationship Id="rId6" Type="http://schemas.openxmlformats.org/officeDocument/2006/relationships/chart" Target="../charts/chart100.xml"/><Relationship Id="rId11" Type="http://schemas.openxmlformats.org/officeDocument/2006/relationships/chart" Target="../charts/chart105.xml"/><Relationship Id="rId5" Type="http://schemas.openxmlformats.org/officeDocument/2006/relationships/image" Target="../media/image28.emf"/><Relationship Id="rId15" Type="http://schemas.openxmlformats.org/officeDocument/2006/relationships/chart" Target="../charts/chart109.xml"/><Relationship Id="rId10" Type="http://schemas.openxmlformats.org/officeDocument/2006/relationships/chart" Target="../charts/chart104.xml"/><Relationship Id="rId4" Type="http://schemas.openxmlformats.org/officeDocument/2006/relationships/oleObject" Target="../embeddings/oleObject27.bin"/><Relationship Id="rId9" Type="http://schemas.openxmlformats.org/officeDocument/2006/relationships/chart" Target="../charts/chart103.xml"/><Relationship Id="rId14" Type="http://schemas.openxmlformats.org/officeDocument/2006/relationships/chart" Target="../charts/chart108.xml"/></Relationships>
</file>

<file path=ppt/slides/_rels/slide11.xml.rels><?xml version="1.0" encoding="UTF-8" standalone="yes"?>
<Relationships xmlns="http://schemas.openxmlformats.org/package/2006/relationships"><Relationship Id="rId8" Type="http://schemas.openxmlformats.org/officeDocument/2006/relationships/chart" Target="../charts/chart113.xml"/><Relationship Id="rId13" Type="http://schemas.openxmlformats.org/officeDocument/2006/relationships/chart" Target="../charts/chart118.xml"/><Relationship Id="rId3" Type="http://schemas.openxmlformats.org/officeDocument/2006/relationships/notesSlide" Target="../notesSlides/notesSlide11.xml"/><Relationship Id="rId7" Type="http://schemas.openxmlformats.org/officeDocument/2006/relationships/chart" Target="../charts/chart112.xml"/><Relationship Id="rId12" Type="http://schemas.openxmlformats.org/officeDocument/2006/relationships/chart" Target="../charts/chart117.xml"/><Relationship Id="rId2" Type="http://schemas.openxmlformats.org/officeDocument/2006/relationships/slideLayout" Target="../slideLayouts/slideLayout7.xml"/><Relationship Id="rId16" Type="http://schemas.openxmlformats.org/officeDocument/2006/relationships/chart" Target="../charts/chart121.xml"/><Relationship Id="rId1" Type="http://schemas.openxmlformats.org/officeDocument/2006/relationships/tags" Target="../tags/tag38.xml"/><Relationship Id="rId6" Type="http://schemas.openxmlformats.org/officeDocument/2006/relationships/chart" Target="../charts/chart111.xml"/><Relationship Id="rId11" Type="http://schemas.openxmlformats.org/officeDocument/2006/relationships/chart" Target="../charts/chart116.xml"/><Relationship Id="rId5" Type="http://schemas.openxmlformats.org/officeDocument/2006/relationships/image" Target="../media/image28.emf"/><Relationship Id="rId15" Type="http://schemas.openxmlformats.org/officeDocument/2006/relationships/chart" Target="../charts/chart120.xml"/><Relationship Id="rId10" Type="http://schemas.openxmlformats.org/officeDocument/2006/relationships/chart" Target="../charts/chart115.xml"/><Relationship Id="rId4" Type="http://schemas.openxmlformats.org/officeDocument/2006/relationships/oleObject" Target="../embeddings/oleObject27.bin"/><Relationship Id="rId9" Type="http://schemas.openxmlformats.org/officeDocument/2006/relationships/chart" Target="../charts/chart114.xml"/><Relationship Id="rId14" Type="http://schemas.openxmlformats.org/officeDocument/2006/relationships/chart" Target="../charts/chart119.xml"/></Relationships>
</file>

<file path=ppt/slides/_rels/slide12.xml.rels><?xml version="1.0" encoding="UTF-8" standalone="yes"?>
<Relationships xmlns="http://schemas.openxmlformats.org/package/2006/relationships"><Relationship Id="rId8" Type="http://schemas.openxmlformats.org/officeDocument/2006/relationships/chart" Target="../charts/chart124.xml"/><Relationship Id="rId13" Type="http://schemas.openxmlformats.org/officeDocument/2006/relationships/chart" Target="../charts/chart129.xml"/><Relationship Id="rId3" Type="http://schemas.openxmlformats.org/officeDocument/2006/relationships/notesSlide" Target="../notesSlides/notesSlide12.xml"/><Relationship Id="rId7" Type="http://schemas.openxmlformats.org/officeDocument/2006/relationships/chart" Target="../charts/chart123.xml"/><Relationship Id="rId12" Type="http://schemas.openxmlformats.org/officeDocument/2006/relationships/chart" Target="../charts/chart128.xml"/><Relationship Id="rId2" Type="http://schemas.openxmlformats.org/officeDocument/2006/relationships/slideLayout" Target="../slideLayouts/slideLayout7.xml"/><Relationship Id="rId16" Type="http://schemas.openxmlformats.org/officeDocument/2006/relationships/chart" Target="../charts/chart132.xml"/><Relationship Id="rId1" Type="http://schemas.openxmlformats.org/officeDocument/2006/relationships/tags" Target="../tags/tag39.xml"/><Relationship Id="rId6" Type="http://schemas.openxmlformats.org/officeDocument/2006/relationships/chart" Target="../charts/chart122.xml"/><Relationship Id="rId11" Type="http://schemas.openxmlformats.org/officeDocument/2006/relationships/chart" Target="../charts/chart127.xml"/><Relationship Id="rId5" Type="http://schemas.openxmlformats.org/officeDocument/2006/relationships/image" Target="../media/image28.emf"/><Relationship Id="rId15" Type="http://schemas.openxmlformats.org/officeDocument/2006/relationships/chart" Target="../charts/chart131.xml"/><Relationship Id="rId10" Type="http://schemas.openxmlformats.org/officeDocument/2006/relationships/chart" Target="../charts/chart126.xml"/><Relationship Id="rId4" Type="http://schemas.openxmlformats.org/officeDocument/2006/relationships/oleObject" Target="../embeddings/oleObject27.bin"/><Relationship Id="rId9" Type="http://schemas.openxmlformats.org/officeDocument/2006/relationships/chart" Target="../charts/chart125.xml"/><Relationship Id="rId14" Type="http://schemas.openxmlformats.org/officeDocument/2006/relationships/chart" Target="../charts/chart130.xml"/></Relationships>
</file>

<file path=ppt/slides/_rels/slide13.xml.rels><?xml version="1.0" encoding="UTF-8" standalone="yes"?>
<Relationships xmlns="http://schemas.openxmlformats.org/package/2006/relationships"><Relationship Id="rId8" Type="http://schemas.openxmlformats.org/officeDocument/2006/relationships/chart" Target="../charts/chart135.xml"/><Relationship Id="rId13" Type="http://schemas.openxmlformats.org/officeDocument/2006/relationships/chart" Target="../charts/chart140.xml"/><Relationship Id="rId3" Type="http://schemas.openxmlformats.org/officeDocument/2006/relationships/notesSlide" Target="../notesSlides/notesSlide13.xml"/><Relationship Id="rId7" Type="http://schemas.openxmlformats.org/officeDocument/2006/relationships/chart" Target="../charts/chart134.xml"/><Relationship Id="rId12" Type="http://schemas.openxmlformats.org/officeDocument/2006/relationships/chart" Target="../charts/chart139.xml"/><Relationship Id="rId2" Type="http://schemas.openxmlformats.org/officeDocument/2006/relationships/slideLayout" Target="../slideLayouts/slideLayout7.xml"/><Relationship Id="rId16" Type="http://schemas.openxmlformats.org/officeDocument/2006/relationships/chart" Target="../charts/chart143.xml"/><Relationship Id="rId1" Type="http://schemas.openxmlformats.org/officeDocument/2006/relationships/tags" Target="../tags/tag40.xml"/><Relationship Id="rId6" Type="http://schemas.openxmlformats.org/officeDocument/2006/relationships/chart" Target="../charts/chart133.xml"/><Relationship Id="rId11" Type="http://schemas.openxmlformats.org/officeDocument/2006/relationships/chart" Target="../charts/chart138.xml"/><Relationship Id="rId5" Type="http://schemas.openxmlformats.org/officeDocument/2006/relationships/image" Target="../media/image28.emf"/><Relationship Id="rId15" Type="http://schemas.openxmlformats.org/officeDocument/2006/relationships/chart" Target="../charts/chart142.xml"/><Relationship Id="rId10" Type="http://schemas.openxmlformats.org/officeDocument/2006/relationships/chart" Target="../charts/chart137.xml"/><Relationship Id="rId4" Type="http://schemas.openxmlformats.org/officeDocument/2006/relationships/oleObject" Target="../embeddings/oleObject27.bin"/><Relationship Id="rId9" Type="http://schemas.openxmlformats.org/officeDocument/2006/relationships/chart" Target="../charts/chart136.xml"/><Relationship Id="rId14" Type="http://schemas.openxmlformats.org/officeDocument/2006/relationships/chart" Target="../charts/chart141.xml"/></Relationships>
</file>

<file path=ppt/slides/_rels/slide14.xml.rels><?xml version="1.0" encoding="UTF-8" standalone="yes"?>
<Relationships xmlns="http://schemas.openxmlformats.org/package/2006/relationships"><Relationship Id="rId8" Type="http://schemas.openxmlformats.org/officeDocument/2006/relationships/chart" Target="../charts/chart146.xml"/><Relationship Id="rId13" Type="http://schemas.openxmlformats.org/officeDocument/2006/relationships/chart" Target="../charts/chart151.xml"/><Relationship Id="rId3" Type="http://schemas.openxmlformats.org/officeDocument/2006/relationships/notesSlide" Target="../notesSlides/notesSlide14.xml"/><Relationship Id="rId7" Type="http://schemas.openxmlformats.org/officeDocument/2006/relationships/chart" Target="../charts/chart145.xml"/><Relationship Id="rId12" Type="http://schemas.openxmlformats.org/officeDocument/2006/relationships/chart" Target="../charts/chart150.xml"/><Relationship Id="rId2" Type="http://schemas.openxmlformats.org/officeDocument/2006/relationships/slideLayout" Target="../slideLayouts/slideLayout7.xml"/><Relationship Id="rId16" Type="http://schemas.openxmlformats.org/officeDocument/2006/relationships/chart" Target="../charts/chart154.xml"/><Relationship Id="rId1" Type="http://schemas.openxmlformats.org/officeDocument/2006/relationships/tags" Target="../tags/tag41.xml"/><Relationship Id="rId6" Type="http://schemas.openxmlformats.org/officeDocument/2006/relationships/chart" Target="../charts/chart144.xml"/><Relationship Id="rId11" Type="http://schemas.openxmlformats.org/officeDocument/2006/relationships/chart" Target="../charts/chart149.xml"/><Relationship Id="rId5" Type="http://schemas.openxmlformats.org/officeDocument/2006/relationships/image" Target="../media/image28.emf"/><Relationship Id="rId15" Type="http://schemas.openxmlformats.org/officeDocument/2006/relationships/chart" Target="../charts/chart153.xml"/><Relationship Id="rId10" Type="http://schemas.openxmlformats.org/officeDocument/2006/relationships/chart" Target="../charts/chart148.xml"/><Relationship Id="rId4" Type="http://schemas.openxmlformats.org/officeDocument/2006/relationships/oleObject" Target="../embeddings/oleObject27.bin"/><Relationship Id="rId9" Type="http://schemas.openxmlformats.org/officeDocument/2006/relationships/chart" Target="../charts/chart147.xml"/><Relationship Id="rId14" Type="http://schemas.openxmlformats.org/officeDocument/2006/relationships/chart" Target="../charts/chart152.xml"/></Relationships>
</file>

<file path=ppt/slides/_rels/slide15.xml.rels><?xml version="1.0" encoding="UTF-8" standalone="yes"?>
<Relationships xmlns="http://schemas.openxmlformats.org/package/2006/relationships"><Relationship Id="rId8" Type="http://schemas.openxmlformats.org/officeDocument/2006/relationships/chart" Target="../charts/chart157.xml"/><Relationship Id="rId13" Type="http://schemas.openxmlformats.org/officeDocument/2006/relationships/chart" Target="../charts/chart162.xml"/><Relationship Id="rId3" Type="http://schemas.openxmlformats.org/officeDocument/2006/relationships/notesSlide" Target="../notesSlides/notesSlide15.xml"/><Relationship Id="rId7" Type="http://schemas.openxmlformats.org/officeDocument/2006/relationships/chart" Target="../charts/chart156.xml"/><Relationship Id="rId12" Type="http://schemas.openxmlformats.org/officeDocument/2006/relationships/chart" Target="../charts/chart161.xml"/><Relationship Id="rId2" Type="http://schemas.openxmlformats.org/officeDocument/2006/relationships/slideLayout" Target="../slideLayouts/slideLayout7.xml"/><Relationship Id="rId16" Type="http://schemas.openxmlformats.org/officeDocument/2006/relationships/chart" Target="../charts/chart165.xml"/><Relationship Id="rId1" Type="http://schemas.openxmlformats.org/officeDocument/2006/relationships/tags" Target="../tags/tag42.xml"/><Relationship Id="rId6" Type="http://schemas.openxmlformats.org/officeDocument/2006/relationships/chart" Target="../charts/chart155.xml"/><Relationship Id="rId11" Type="http://schemas.openxmlformats.org/officeDocument/2006/relationships/chart" Target="../charts/chart160.xml"/><Relationship Id="rId5" Type="http://schemas.openxmlformats.org/officeDocument/2006/relationships/image" Target="../media/image28.emf"/><Relationship Id="rId15" Type="http://schemas.openxmlformats.org/officeDocument/2006/relationships/chart" Target="../charts/chart164.xml"/><Relationship Id="rId10" Type="http://schemas.openxmlformats.org/officeDocument/2006/relationships/chart" Target="../charts/chart159.xml"/><Relationship Id="rId4" Type="http://schemas.openxmlformats.org/officeDocument/2006/relationships/oleObject" Target="../embeddings/oleObject27.bin"/><Relationship Id="rId9" Type="http://schemas.openxmlformats.org/officeDocument/2006/relationships/chart" Target="../charts/chart158.xml"/><Relationship Id="rId14" Type="http://schemas.openxmlformats.org/officeDocument/2006/relationships/chart" Target="../charts/chart163.xml"/></Relationships>
</file>

<file path=ppt/slides/_rels/slide16.xml.rels><?xml version="1.0" encoding="UTF-8" standalone="yes"?>
<Relationships xmlns="http://schemas.openxmlformats.org/package/2006/relationships"><Relationship Id="rId8" Type="http://schemas.openxmlformats.org/officeDocument/2006/relationships/chart" Target="../charts/chart168.xml"/><Relationship Id="rId13" Type="http://schemas.openxmlformats.org/officeDocument/2006/relationships/chart" Target="../charts/chart173.xml"/><Relationship Id="rId3" Type="http://schemas.openxmlformats.org/officeDocument/2006/relationships/notesSlide" Target="../notesSlides/notesSlide16.xml"/><Relationship Id="rId7" Type="http://schemas.openxmlformats.org/officeDocument/2006/relationships/chart" Target="../charts/chart167.xml"/><Relationship Id="rId12" Type="http://schemas.openxmlformats.org/officeDocument/2006/relationships/chart" Target="../charts/chart172.xml"/><Relationship Id="rId2" Type="http://schemas.openxmlformats.org/officeDocument/2006/relationships/slideLayout" Target="../slideLayouts/slideLayout7.xml"/><Relationship Id="rId16" Type="http://schemas.openxmlformats.org/officeDocument/2006/relationships/chart" Target="../charts/chart176.xml"/><Relationship Id="rId1" Type="http://schemas.openxmlformats.org/officeDocument/2006/relationships/tags" Target="../tags/tag43.xml"/><Relationship Id="rId6" Type="http://schemas.openxmlformats.org/officeDocument/2006/relationships/chart" Target="../charts/chart166.xml"/><Relationship Id="rId11" Type="http://schemas.openxmlformats.org/officeDocument/2006/relationships/chart" Target="../charts/chart171.xml"/><Relationship Id="rId5" Type="http://schemas.openxmlformats.org/officeDocument/2006/relationships/image" Target="../media/image28.emf"/><Relationship Id="rId15" Type="http://schemas.openxmlformats.org/officeDocument/2006/relationships/chart" Target="../charts/chart175.xml"/><Relationship Id="rId10" Type="http://schemas.openxmlformats.org/officeDocument/2006/relationships/chart" Target="../charts/chart170.xml"/><Relationship Id="rId4" Type="http://schemas.openxmlformats.org/officeDocument/2006/relationships/oleObject" Target="../embeddings/oleObject27.bin"/><Relationship Id="rId9" Type="http://schemas.openxmlformats.org/officeDocument/2006/relationships/chart" Target="../charts/chart169.xml"/><Relationship Id="rId14" Type="http://schemas.openxmlformats.org/officeDocument/2006/relationships/chart" Target="../charts/chart174.xml"/></Relationships>
</file>

<file path=ppt/slides/_rels/slide17.xml.rels><?xml version="1.0" encoding="UTF-8" standalone="yes"?>
<Relationships xmlns="http://schemas.openxmlformats.org/package/2006/relationships"><Relationship Id="rId8" Type="http://schemas.openxmlformats.org/officeDocument/2006/relationships/chart" Target="../charts/chart179.xml"/><Relationship Id="rId13" Type="http://schemas.openxmlformats.org/officeDocument/2006/relationships/chart" Target="../charts/chart184.xml"/><Relationship Id="rId3" Type="http://schemas.openxmlformats.org/officeDocument/2006/relationships/notesSlide" Target="../notesSlides/notesSlide17.xml"/><Relationship Id="rId7" Type="http://schemas.openxmlformats.org/officeDocument/2006/relationships/chart" Target="../charts/chart178.xml"/><Relationship Id="rId12" Type="http://schemas.openxmlformats.org/officeDocument/2006/relationships/chart" Target="../charts/chart183.xml"/><Relationship Id="rId2" Type="http://schemas.openxmlformats.org/officeDocument/2006/relationships/slideLayout" Target="../slideLayouts/slideLayout7.xml"/><Relationship Id="rId16" Type="http://schemas.openxmlformats.org/officeDocument/2006/relationships/chart" Target="../charts/chart187.xml"/><Relationship Id="rId1" Type="http://schemas.openxmlformats.org/officeDocument/2006/relationships/tags" Target="../tags/tag44.xml"/><Relationship Id="rId6" Type="http://schemas.openxmlformats.org/officeDocument/2006/relationships/chart" Target="../charts/chart177.xml"/><Relationship Id="rId11" Type="http://schemas.openxmlformats.org/officeDocument/2006/relationships/chart" Target="../charts/chart182.xml"/><Relationship Id="rId5" Type="http://schemas.openxmlformats.org/officeDocument/2006/relationships/image" Target="../media/image28.emf"/><Relationship Id="rId15" Type="http://schemas.openxmlformats.org/officeDocument/2006/relationships/chart" Target="../charts/chart186.xml"/><Relationship Id="rId10" Type="http://schemas.openxmlformats.org/officeDocument/2006/relationships/chart" Target="../charts/chart181.xml"/><Relationship Id="rId4" Type="http://schemas.openxmlformats.org/officeDocument/2006/relationships/oleObject" Target="../embeddings/oleObject27.bin"/><Relationship Id="rId9" Type="http://schemas.openxmlformats.org/officeDocument/2006/relationships/chart" Target="../charts/chart180.xml"/><Relationship Id="rId14" Type="http://schemas.openxmlformats.org/officeDocument/2006/relationships/chart" Target="../charts/chart185.xml"/></Relationships>
</file>

<file path=ppt/slides/_rels/slide18.xml.rels><?xml version="1.0" encoding="UTF-8" standalone="yes"?>
<Relationships xmlns="http://schemas.openxmlformats.org/package/2006/relationships"><Relationship Id="rId8" Type="http://schemas.openxmlformats.org/officeDocument/2006/relationships/chart" Target="../charts/chart190.xml"/><Relationship Id="rId13" Type="http://schemas.openxmlformats.org/officeDocument/2006/relationships/chart" Target="../charts/chart195.xml"/><Relationship Id="rId3" Type="http://schemas.openxmlformats.org/officeDocument/2006/relationships/notesSlide" Target="../notesSlides/notesSlide18.xml"/><Relationship Id="rId7" Type="http://schemas.openxmlformats.org/officeDocument/2006/relationships/chart" Target="../charts/chart189.xml"/><Relationship Id="rId12" Type="http://schemas.openxmlformats.org/officeDocument/2006/relationships/chart" Target="../charts/chart194.xml"/><Relationship Id="rId2" Type="http://schemas.openxmlformats.org/officeDocument/2006/relationships/slideLayout" Target="../slideLayouts/slideLayout7.xml"/><Relationship Id="rId16" Type="http://schemas.openxmlformats.org/officeDocument/2006/relationships/chart" Target="../charts/chart198.xml"/><Relationship Id="rId1" Type="http://schemas.openxmlformats.org/officeDocument/2006/relationships/tags" Target="../tags/tag45.xml"/><Relationship Id="rId6" Type="http://schemas.openxmlformats.org/officeDocument/2006/relationships/chart" Target="../charts/chart188.xml"/><Relationship Id="rId11" Type="http://schemas.openxmlformats.org/officeDocument/2006/relationships/chart" Target="../charts/chart193.xml"/><Relationship Id="rId5" Type="http://schemas.openxmlformats.org/officeDocument/2006/relationships/image" Target="../media/image28.emf"/><Relationship Id="rId15" Type="http://schemas.openxmlformats.org/officeDocument/2006/relationships/chart" Target="../charts/chart197.xml"/><Relationship Id="rId10" Type="http://schemas.openxmlformats.org/officeDocument/2006/relationships/chart" Target="../charts/chart192.xml"/><Relationship Id="rId4" Type="http://schemas.openxmlformats.org/officeDocument/2006/relationships/oleObject" Target="../embeddings/oleObject27.bin"/><Relationship Id="rId9" Type="http://schemas.openxmlformats.org/officeDocument/2006/relationships/chart" Target="../charts/chart191.xml"/><Relationship Id="rId14" Type="http://schemas.openxmlformats.org/officeDocument/2006/relationships/chart" Target="../charts/chart196.xml"/></Relationships>
</file>

<file path=ppt/slides/_rels/slide19.xml.rels><?xml version="1.0" encoding="UTF-8" standalone="yes"?>
<Relationships xmlns="http://schemas.openxmlformats.org/package/2006/relationships"><Relationship Id="rId8" Type="http://schemas.openxmlformats.org/officeDocument/2006/relationships/chart" Target="../charts/chart201.xml"/><Relationship Id="rId13" Type="http://schemas.openxmlformats.org/officeDocument/2006/relationships/chart" Target="../charts/chart206.xml"/><Relationship Id="rId3" Type="http://schemas.openxmlformats.org/officeDocument/2006/relationships/notesSlide" Target="../notesSlides/notesSlide19.xml"/><Relationship Id="rId7" Type="http://schemas.openxmlformats.org/officeDocument/2006/relationships/chart" Target="../charts/chart200.xml"/><Relationship Id="rId12" Type="http://schemas.openxmlformats.org/officeDocument/2006/relationships/chart" Target="../charts/chart205.xml"/><Relationship Id="rId2" Type="http://schemas.openxmlformats.org/officeDocument/2006/relationships/slideLayout" Target="../slideLayouts/slideLayout7.xml"/><Relationship Id="rId16" Type="http://schemas.openxmlformats.org/officeDocument/2006/relationships/chart" Target="../charts/chart209.xml"/><Relationship Id="rId1" Type="http://schemas.openxmlformats.org/officeDocument/2006/relationships/tags" Target="../tags/tag46.xml"/><Relationship Id="rId6" Type="http://schemas.openxmlformats.org/officeDocument/2006/relationships/chart" Target="../charts/chart199.xml"/><Relationship Id="rId11" Type="http://schemas.openxmlformats.org/officeDocument/2006/relationships/chart" Target="../charts/chart204.xml"/><Relationship Id="rId5" Type="http://schemas.openxmlformats.org/officeDocument/2006/relationships/image" Target="../media/image28.emf"/><Relationship Id="rId15" Type="http://schemas.openxmlformats.org/officeDocument/2006/relationships/chart" Target="../charts/chart208.xml"/><Relationship Id="rId10" Type="http://schemas.openxmlformats.org/officeDocument/2006/relationships/chart" Target="../charts/chart203.xml"/><Relationship Id="rId4" Type="http://schemas.openxmlformats.org/officeDocument/2006/relationships/oleObject" Target="../embeddings/oleObject27.bin"/><Relationship Id="rId9" Type="http://schemas.openxmlformats.org/officeDocument/2006/relationships/chart" Target="../charts/chart202.xml"/><Relationship Id="rId14" Type="http://schemas.openxmlformats.org/officeDocument/2006/relationships/chart" Target="../charts/chart207.xml"/></Relationships>
</file>

<file path=ppt/slides/_rels/slide2.xml.rels><?xml version="1.0" encoding="UTF-8" standalone="yes"?>
<Relationships xmlns="http://schemas.openxmlformats.org/package/2006/relationships"><Relationship Id="rId8" Type="http://schemas.openxmlformats.org/officeDocument/2006/relationships/chart" Target="../charts/chart14.xml"/><Relationship Id="rId13" Type="http://schemas.openxmlformats.org/officeDocument/2006/relationships/chart" Target="../charts/chart19.xml"/><Relationship Id="rId3" Type="http://schemas.openxmlformats.org/officeDocument/2006/relationships/notesSlide" Target="../notesSlides/notesSlide2.xml"/><Relationship Id="rId7" Type="http://schemas.openxmlformats.org/officeDocument/2006/relationships/chart" Target="../charts/chart13.xml"/><Relationship Id="rId12" Type="http://schemas.openxmlformats.org/officeDocument/2006/relationships/chart" Target="../charts/chart18.xml"/><Relationship Id="rId2" Type="http://schemas.openxmlformats.org/officeDocument/2006/relationships/slideLayout" Target="../slideLayouts/slideLayout7.xml"/><Relationship Id="rId16" Type="http://schemas.openxmlformats.org/officeDocument/2006/relationships/chart" Target="../charts/chart22.xml"/><Relationship Id="rId1" Type="http://schemas.openxmlformats.org/officeDocument/2006/relationships/tags" Target="../tags/tag29.xml"/><Relationship Id="rId6" Type="http://schemas.openxmlformats.org/officeDocument/2006/relationships/chart" Target="../charts/chart12.xml"/><Relationship Id="rId11" Type="http://schemas.openxmlformats.org/officeDocument/2006/relationships/chart" Target="../charts/chart17.xml"/><Relationship Id="rId5" Type="http://schemas.openxmlformats.org/officeDocument/2006/relationships/image" Target="../media/image28.emf"/><Relationship Id="rId15" Type="http://schemas.openxmlformats.org/officeDocument/2006/relationships/chart" Target="../charts/chart21.xml"/><Relationship Id="rId10" Type="http://schemas.openxmlformats.org/officeDocument/2006/relationships/chart" Target="../charts/chart16.xml"/><Relationship Id="rId4" Type="http://schemas.openxmlformats.org/officeDocument/2006/relationships/oleObject" Target="../embeddings/oleObject27.bin"/><Relationship Id="rId9" Type="http://schemas.openxmlformats.org/officeDocument/2006/relationships/chart" Target="../charts/chart15.xml"/><Relationship Id="rId14" Type="http://schemas.openxmlformats.org/officeDocument/2006/relationships/chart" Target="../charts/chart20.xml"/></Relationships>
</file>

<file path=ppt/slides/_rels/slide20.xml.rels><?xml version="1.0" encoding="UTF-8" standalone="yes"?>
<Relationships xmlns="http://schemas.openxmlformats.org/package/2006/relationships"><Relationship Id="rId8" Type="http://schemas.openxmlformats.org/officeDocument/2006/relationships/chart" Target="../charts/chart212.xml"/><Relationship Id="rId13" Type="http://schemas.openxmlformats.org/officeDocument/2006/relationships/chart" Target="../charts/chart217.xml"/><Relationship Id="rId3" Type="http://schemas.openxmlformats.org/officeDocument/2006/relationships/notesSlide" Target="../notesSlides/notesSlide20.xml"/><Relationship Id="rId7" Type="http://schemas.openxmlformats.org/officeDocument/2006/relationships/chart" Target="../charts/chart211.xml"/><Relationship Id="rId12" Type="http://schemas.openxmlformats.org/officeDocument/2006/relationships/chart" Target="../charts/chart216.xml"/><Relationship Id="rId2" Type="http://schemas.openxmlformats.org/officeDocument/2006/relationships/slideLayout" Target="../slideLayouts/slideLayout7.xml"/><Relationship Id="rId16" Type="http://schemas.openxmlformats.org/officeDocument/2006/relationships/chart" Target="../charts/chart220.xml"/><Relationship Id="rId1" Type="http://schemas.openxmlformats.org/officeDocument/2006/relationships/tags" Target="../tags/tag47.xml"/><Relationship Id="rId6" Type="http://schemas.openxmlformats.org/officeDocument/2006/relationships/chart" Target="../charts/chart210.xml"/><Relationship Id="rId11" Type="http://schemas.openxmlformats.org/officeDocument/2006/relationships/chart" Target="../charts/chart215.xml"/><Relationship Id="rId5" Type="http://schemas.openxmlformats.org/officeDocument/2006/relationships/image" Target="../media/image28.emf"/><Relationship Id="rId15" Type="http://schemas.openxmlformats.org/officeDocument/2006/relationships/chart" Target="../charts/chart219.xml"/><Relationship Id="rId10" Type="http://schemas.openxmlformats.org/officeDocument/2006/relationships/chart" Target="../charts/chart214.xml"/><Relationship Id="rId4" Type="http://schemas.openxmlformats.org/officeDocument/2006/relationships/oleObject" Target="../embeddings/oleObject27.bin"/><Relationship Id="rId9" Type="http://schemas.openxmlformats.org/officeDocument/2006/relationships/chart" Target="../charts/chart213.xml"/><Relationship Id="rId14" Type="http://schemas.openxmlformats.org/officeDocument/2006/relationships/chart" Target="../charts/chart218.xml"/></Relationships>
</file>

<file path=ppt/slides/_rels/slide21.xml.rels><?xml version="1.0" encoding="UTF-8" standalone="yes"?>
<Relationships xmlns="http://schemas.openxmlformats.org/package/2006/relationships"><Relationship Id="rId8" Type="http://schemas.openxmlformats.org/officeDocument/2006/relationships/chart" Target="../charts/chart223.xml"/><Relationship Id="rId13" Type="http://schemas.openxmlformats.org/officeDocument/2006/relationships/chart" Target="../charts/chart228.xml"/><Relationship Id="rId3" Type="http://schemas.openxmlformats.org/officeDocument/2006/relationships/notesSlide" Target="../notesSlides/notesSlide21.xml"/><Relationship Id="rId7" Type="http://schemas.openxmlformats.org/officeDocument/2006/relationships/chart" Target="../charts/chart222.xml"/><Relationship Id="rId12" Type="http://schemas.openxmlformats.org/officeDocument/2006/relationships/chart" Target="../charts/chart227.xml"/><Relationship Id="rId2" Type="http://schemas.openxmlformats.org/officeDocument/2006/relationships/slideLayout" Target="../slideLayouts/slideLayout7.xml"/><Relationship Id="rId16" Type="http://schemas.openxmlformats.org/officeDocument/2006/relationships/chart" Target="../charts/chart231.xml"/><Relationship Id="rId1" Type="http://schemas.openxmlformats.org/officeDocument/2006/relationships/tags" Target="../tags/tag48.xml"/><Relationship Id="rId6" Type="http://schemas.openxmlformats.org/officeDocument/2006/relationships/chart" Target="../charts/chart221.xml"/><Relationship Id="rId11" Type="http://schemas.openxmlformats.org/officeDocument/2006/relationships/chart" Target="../charts/chart226.xml"/><Relationship Id="rId5" Type="http://schemas.openxmlformats.org/officeDocument/2006/relationships/image" Target="../media/image28.emf"/><Relationship Id="rId15" Type="http://schemas.openxmlformats.org/officeDocument/2006/relationships/chart" Target="../charts/chart230.xml"/><Relationship Id="rId10" Type="http://schemas.openxmlformats.org/officeDocument/2006/relationships/chart" Target="../charts/chart225.xml"/><Relationship Id="rId4" Type="http://schemas.openxmlformats.org/officeDocument/2006/relationships/oleObject" Target="../embeddings/oleObject27.bin"/><Relationship Id="rId9" Type="http://schemas.openxmlformats.org/officeDocument/2006/relationships/chart" Target="../charts/chart224.xml"/><Relationship Id="rId14" Type="http://schemas.openxmlformats.org/officeDocument/2006/relationships/chart" Target="../charts/chart229.xml"/></Relationships>
</file>

<file path=ppt/slides/_rels/slide22.xml.rels><?xml version="1.0" encoding="UTF-8" standalone="yes"?>
<Relationships xmlns="http://schemas.openxmlformats.org/package/2006/relationships"><Relationship Id="rId8" Type="http://schemas.openxmlformats.org/officeDocument/2006/relationships/chart" Target="../charts/chart234.xml"/><Relationship Id="rId13" Type="http://schemas.openxmlformats.org/officeDocument/2006/relationships/chart" Target="../charts/chart239.xml"/><Relationship Id="rId3" Type="http://schemas.openxmlformats.org/officeDocument/2006/relationships/notesSlide" Target="../notesSlides/notesSlide22.xml"/><Relationship Id="rId7" Type="http://schemas.openxmlformats.org/officeDocument/2006/relationships/chart" Target="../charts/chart233.xml"/><Relationship Id="rId12" Type="http://schemas.openxmlformats.org/officeDocument/2006/relationships/chart" Target="../charts/chart238.xml"/><Relationship Id="rId2" Type="http://schemas.openxmlformats.org/officeDocument/2006/relationships/slideLayout" Target="../slideLayouts/slideLayout7.xml"/><Relationship Id="rId16" Type="http://schemas.openxmlformats.org/officeDocument/2006/relationships/chart" Target="../charts/chart242.xml"/><Relationship Id="rId1" Type="http://schemas.openxmlformats.org/officeDocument/2006/relationships/tags" Target="../tags/tag49.xml"/><Relationship Id="rId6" Type="http://schemas.openxmlformats.org/officeDocument/2006/relationships/chart" Target="../charts/chart232.xml"/><Relationship Id="rId11" Type="http://schemas.openxmlformats.org/officeDocument/2006/relationships/chart" Target="../charts/chart237.xml"/><Relationship Id="rId5" Type="http://schemas.openxmlformats.org/officeDocument/2006/relationships/image" Target="../media/image28.emf"/><Relationship Id="rId15" Type="http://schemas.openxmlformats.org/officeDocument/2006/relationships/chart" Target="../charts/chart241.xml"/><Relationship Id="rId10" Type="http://schemas.openxmlformats.org/officeDocument/2006/relationships/chart" Target="../charts/chart236.xml"/><Relationship Id="rId4" Type="http://schemas.openxmlformats.org/officeDocument/2006/relationships/oleObject" Target="../embeddings/oleObject27.bin"/><Relationship Id="rId9" Type="http://schemas.openxmlformats.org/officeDocument/2006/relationships/chart" Target="../charts/chart235.xml"/><Relationship Id="rId14" Type="http://schemas.openxmlformats.org/officeDocument/2006/relationships/chart" Target="../charts/chart240.xml"/></Relationships>
</file>

<file path=ppt/slides/_rels/slide23.xml.rels><?xml version="1.0" encoding="UTF-8" standalone="yes"?>
<Relationships xmlns="http://schemas.openxmlformats.org/package/2006/relationships"><Relationship Id="rId8" Type="http://schemas.openxmlformats.org/officeDocument/2006/relationships/chart" Target="../charts/chart245.xml"/><Relationship Id="rId13" Type="http://schemas.openxmlformats.org/officeDocument/2006/relationships/chart" Target="../charts/chart250.xml"/><Relationship Id="rId3" Type="http://schemas.openxmlformats.org/officeDocument/2006/relationships/notesSlide" Target="../notesSlides/notesSlide23.xml"/><Relationship Id="rId7" Type="http://schemas.openxmlformats.org/officeDocument/2006/relationships/chart" Target="../charts/chart244.xml"/><Relationship Id="rId12" Type="http://schemas.openxmlformats.org/officeDocument/2006/relationships/chart" Target="../charts/chart249.xml"/><Relationship Id="rId2" Type="http://schemas.openxmlformats.org/officeDocument/2006/relationships/slideLayout" Target="../slideLayouts/slideLayout7.xml"/><Relationship Id="rId16" Type="http://schemas.openxmlformats.org/officeDocument/2006/relationships/chart" Target="../charts/chart253.xml"/><Relationship Id="rId1" Type="http://schemas.openxmlformats.org/officeDocument/2006/relationships/tags" Target="../tags/tag50.xml"/><Relationship Id="rId6" Type="http://schemas.openxmlformats.org/officeDocument/2006/relationships/chart" Target="../charts/chart243.xml"/><Relationship Id="rId11" Type="http://schemas.openxmlformats.org/officeDocument/2006/relationships/chart" Target="../charts/chart248.xml"/><Relationship Id="rId5" Type="http://schemas.openxmlformats.org/officeDocument/2006/relationships/image" Target="../media/image28.emf"/><Relationship Id="rId15" Type="http://schemas.openxmlformats.org/officeDocument/2006/relationships/chart" Target="../charts/chart252.xml"/><Relationship Id="rId10" Type="http://schemas.openxmlformats.org/officeDocument/2006/relationships/chart" Target="../charts/chart247.xml"/><Relationship Id="rId4" Type="http://schemas.openxmlformats.org/officeDocument/2006/relationships/oleObject" Target="../embeddings/oleObject27.bin"/><Relationship Id="rId9" Type="http://schemas.openxmlformats.org/officeDocument/2006/relationships/chart" Target="../charts/chart246.xml"/><Relationship Id="rId14" Type="http://schemas.openxmlformats.org/officeDocument/2006/relationships/chart" Target="../charts/chart251.xml"/></Relationships>
</file>

<file path=ppt/slides/_rels/slide24.xml.rels><?xml version="1.0" encoding="UTF-8" standalone="yes"?>
<Relationships xmlns="http://schemas.openxmlformats.org/package/2006/relationships"><Relationship Id="rId8" Type="http://schemas.openxmlformats.org/officeDocument/2006/relationships/chart" Target="../charts/chart256.xml"/><Relationship Id="rId13" Type="http://schemas.openxmlformats.org/officeDocument/2006/relationships/chart" Target="../charts/chart261.xml"/><Relationship Id="rId3" Type="http://schemas.openxmlformats.org/officeDocument/2006/relationships/notesSlide" Target="../notesSlides/notesSlide24.xml"/><Relationship Id="rId7" Type="http://schemas.openxmlformats.org/officeDocument/2006/relationships/chart" Target="../charts/chart255.xml"/><Relationship Id="rId12" Type="http://schemas.openxmlformats.org/officeDocument/2006/relationships/chart" Target="../charts/chart260.xml"/><Relationship Id="rId2" Type="http://schemas.openxmlformats.org/officeDocument/2006/relationships/slideLayout" Target="../slideLayouts/slideLayout7.xml"/><Relationship Id="rId16" Type="http://schemas.openxmlformats.org/officeDocument/2006/relationships/chart" Target="../charts/chart264.xml"/><Relationship Id="rId1" Type="http://schemas.openxmlformats.org/officeDocument/2006/relationships/tags" Target="../tags/tag51.xml"/><Relationship Id="rId6" Type="http://schemas.openxmlformats.org/officeDocument/2006/relationships/chart" Target="../charts/chart254.xml"/><Relationship Id="rId11" Type="http://schemas.openxmlformats.org/officeDocument/2006/relationships/chart" Target="../charts/chart259.xml"/><Relationship Id="rId5" Type="http://schemas.openxmlformats.org/officeDocument/2006/relationships/image" Target="../media/image28.emf"/><Relationship Id="rId15" Type="http://schemas.openxmlformats.org/officeDocument/2006/relationships/chart" Target="../charts/chart263.xml"/><Relationship Id="rId10" Type="http://schemas.openxmlformats.org/officeDocument/2006/relationships/chart" Target="../charts/chart258.xml"/><Relationship Id="rId4" Type="http://schemas.openxmlformats.org/officeDocument/2006/relationships/oleObject" Target="../embeddings/oleObject27.bin"/><Relationship Id="rId9" Type="http://schemas.openxmlformats.org/officeDocument/2006/relationships/chart" Target="../charts/chart257.xml"/><Relationship Id="rId14" Type="http://schemas.openxmlformats.org/officeDocument/2006/relationships/chart" Target="../charts/chart262.xml"/></Relationships>
</file>

<file path=ppt/slides/_rels/slide25.xml.rels><?xml version="1.0" encoding="UTF-8" standalone="yes"?>
<Relationships xmlns="http://schemas.openxmlformats.org/package/2006/relationships"><Relationship Id="rId8" Type="http://schemas.openxmlformats.org/officeDocument/2006/relationships/chart" Target="../charts/chart267.xml"/><Relationship Id="rId13" Type="http://schemas.openxmlformats.org/officeDocument/2006/relationships/chart" Target="../charts/chart272.xml"/><Relationship Id="rId3" Type="http://schemas.openxmlformats.org/officeDocument/2006/relationships/notesSlide" Target="../notesSlides/notesSlide25.xml"/><Relationship Id="rId7" Type="http://schemas.openxmlformats.org/officeDocument/2006/relationships/chart" Target="../charts/chart266.xml"/><Relationship Id="rId12" Type="http://schemas.openxmlformats.org/officeDocument/2006/relationships/chart" Target="../charts/chart271.xml"/><Relationship Id="rId2" Type="http://schemas.openxmlformats.org/officeDocument/2006/relationships/slideLayout" Target="../slideLayouts/slideLayout7.xml"/><Relationship Id="rId16" Type="http://schemas.openxmlformats.org/officeDocument/2006/relationships/chart" Target="../charts/chart275.xml"/><Relationship Id="rId1" Type="http://schemas.openxmlformats.org/officeDocument/2006/relationships/tags" Target="../tags/tag52.xml"/><Relationship Id="rId6" Type="http://schemas.openxmlformats.org/officeDocument/2006/relationships/chart" Target="../charts/chart265.xml"/><Relationship Id="rId11" Type="http://schemas.openxmlformats.org/officeDocument/2006/relationships/chart" Target="../charts/chart270.xml"/><Relationship Id="rId5" Type="http://schemas.openxmlformats.org/officeDocument/2006/relationships/image" Target="../media/image28.emf"/><Relationship Id="rId15" Type="http://schemas.openxmlformats.org/officeDocument/2006/relationships/chart" Target="../charts/chart274.xml"/><Relationship Id="rId10" Type="http://schemas.openxmlformats.org/officeDocument/2006/relationships/chart" Target="../charts/chart269.xml"/><Relationship Id="rId4" Type="http://schemas.openxmlformats.org/officeDocument/2006/relationships/oleObject" Target="../embeddings/oleObject27.bin"/><Relationship Id="rId9" Type="http://schemas.openxmlformats.org/officeDocument/2006/relationships/chart" Target="../charts/chart268.xml"/><Relationship Id="rId14" Type="http://schemas.openxmlformats.org/officeDocument/2006/relationships/chart" Target="../charts/chart273.xml"/></Relationships>
</file>

<file path=ppt/slides/_rels/slide26.xml.rels><?xml version="1.0" encoding="UTF-8" standalone="yes"?>
<Relationships xmlns="http://schemas.openxmlformats.org/package/2006/relationships"><Relationship Id="rId8" Type="http://schemas.openxmlformats.org/officeDocument/2006/relationships/chart" Target="../charts/chart278.xml"/><Relationship Id="rId13" Type="http://schemas.openxmlformats.org/officeDocument/2006/relationships/chart" Target="../charts/chart283.xml"/><Relationship Id="rId3" Type="http://schemas.openxmlformats.org/officeDocument/2006/relationships/notesSlide" Target="../notesSlides/notesSlide26.xml"/><Relationship Id="rId7" Type="http://schemas.openxmlformats.org/officeDocument/2006/relationships/chart" Target="../charts/chart277.xml"/><Relationship Id="rId12" Type="http://schemas.openxmlformats.org/officeDocument/2006/relationships/chart" Target="../charts/chart282.xml"/><Relationship Id="rId2" Type="http://schemas.openxmlformats.org/officeDocument/2006/relationships/slideLayout" Target="../slideLayouts/slideLayout7.xml"/><Relationship Id="rId16" Type="http://schemas.openxmlformats.org/officeDocument/2006/relationships/chart" Target="../charts/chart286.xml"/><Relationship Id="rId1" Type="http://schemas.openxmlformats.org/officeDocument/2006/relationships/tags" Target="../tags/tag53.xml"/><Relationship Id="rId6" Type="http://schemas.openxmlformats.org/officeDocument/2006/relationships/chart" Target="../charts/chart276.xml"/><Relationship Id="rId11" Type="http://schemas.openxmlformats.org/officeDocument/2006/relationships/chart" Target="../charts/chart281.xml"/><Relationship Id="rId5" Type="http://schemas.openxmlformats.org/officeDocument/2006/relationships/image" Target="../media/image28.emf"/><Relationship Id="rId15" Type="http://schemas.openxmlformats.org/officeDocument/2006/relationships/chart" Target="../charts/chart285.xml"/><Relationship Id="rId10" Type="http://schemas.openxmlformats.org/officeDocument/2006/relationships/chart" Target="../charts/chart280.xml"/><Relationship Id="rId4" Type="http://schemas.openxmlformats.org/officeDocument/2006/relationships/oleObject" Target="../embeddings/oleObject27.bin"/><Relationship Id="rId9" Type="http://schemas.openxmlformats.org/officeDocument/2006/relationships/chart" Target="../charts/chart279.xml"/><Relationship Id="rId14" Type="http://schemas.openxmlformats.org/officeDocument/2006/relationships/chart" Target="../charts/chart284.xml"/></Relationships>
</file>

<file path=ppt/slides/_rels/slide27.xml.rels><?xml version="1.0" encoding="UTF-8" standalone="yes"?>
<Relationships xmlns="http://schemas.openxmlformats.org/package/2006/relationships"><Relationship Id="rId8" Type="http://schemas.openxmlformats.org/officeDocument/2006/relationships/chart" Target="../charts/chart289.xml"/><Relationship Id="rId13" Type="http://schemas.openxmlformats.org/officeDocument/2006/relationships/chart" Target="../charts/chart294.xml"/><Relationship Id="rId3" Type="http://schemas.openxmlformats.org/officeDocument/2006/relationships/notesSlide" Target="../notesSlides/notesSlide27.xml"/><Relationship Id="rId7" Type="http://schemas.openxmlformats.org/officeDocument/2006/relationships/chart" Target="../charts/chart288.xml"/><Relationship Id="rId12" Type="http://schemas.openxmlformats.org/officeDocument/2006/relationships/chart" Target="../charts/chart293.xml"/><Relationship Id="rId2" Type="http://schemas.openxmlformats.org/officeDocument/2006/relationships/slideLayout" Target="../slideLayouts/slideLayout7.xml"/><Relationship Id="rId16" Type="http://schemas.openxmlformats.org/officeDocument/2006/relationships/chart" Target="../charts/chart297.xml"/><Relationship Id="rId1" Type="http://schemas.openxmlformats.org/officeDocument/2006/relationships/tags" Target="../tags/tag54.xml"/><Relationship Id="rId6" Type="http://schemas.openxmlformats.org/officeDocument/2006/relationships/chart" Target="../charts/chart287.xml"/><Relationship Id="rId11" Type="http://schemas.openxmlformats.org/officeDocument/2006/relationships/chart" Target="../charts/chart292.xml"/><Relationship Id="rId5" Type="http://schemas.openxmlformats.org/officeDocument/2006/relationships/image" Target="../media/image28.emf"/><Relationship Id="rId15" Type="http://schemas.openxmlformats.org/officeDocument/2006/relationships/chart" Target="../charts/chart296.xml"/><Relationship Id="rId10" Type="http://schemas.openxmlformats.org/officeDocument/2006/relationships/chart" Target="../charts/chart291.xml"/><Relationship Id="rId4" Type="http://schemas.openxmlformats.org/officeDocument/2006/relationships/oleObject" Target="../embeddings/oleObject27.bin"/><Relationship Id="rId9" Type="http://schemas.openxmlformats.org/officeDocument/2006/relationships/chart" Target="../charts/chart290.xml"/><Relationship Id="rId14" Type="http://schemas.openxmlformats.org/officeDocument/2006/relationships/chart" Target="../charts/chart295.xml"/></Relationships>
</file>

<file path=ppt/slides/_rels/slide28.xml.rels><?xml version="1.0" encoding="UTF-8" standalone="yes"?>
<Relationships xmlns="http://schemas.openxmlformats.org/package/2006/relationships"><Relationship Id="rId8" Type="http://schemas.openxmlformats.org/officeDocument/2006/relationships/chart" Target="../charts/chart300.xml"/><Relationship Id="rId13" Type="http://schemas.openxmlformats.org/officeDocument/2006/relationships/chart" Target="../charts/chart305.xml"/><Relationship Id="rId3" Type="http://schemas.openxmlformats.org/officeDocument/2006/relationships/notesSlide" Target="../notesSlides/notesSlide28.xml"/><Relationship Id="rId7" Type="http://schemas.openxmlformats.org/officeDocument/2006/relationships/chart" Target="../charts/chart299.xml"/><Relationship Id="rId12" Type="http://schemas.openxmlformats.org/officeDocument/2006/relationships/chart" Target="../charts/chart304.xml"/><Relationship Id="rId2" Type="http://schemas.openxmlformats.org/officeDocument/2006/relationships/slideLayout" Target="../slideLayouts/slideLayout7.xml"/><Relationship Id="rId16" Type="http://schemas.openxmlformats.org/officeDocument/2006/relationships/chart" Target="../charts/chart308.xml"/><Relationship Id="rId1" Type="http://schemas.openxmlformats.org/officeDocument/2006/relationships/tags" Target="../tags/tag55.xml"/><Relationship Id="rId6" Type="http://schemas.openxmlformats.org/officeDocument/2006/relationships/chart" Target="../charts/chart298.xml"/><Relationship Id="rId11" Type="http://schemas.openxmlformats.org/officeDocument/2006/relationships/chart" Target="../charts/chart303.xml"/><Relationship Id="rId5" Type="http://schemas.openxmlformats.org/officeDocument/2006/relationships/image" Target="../media/image28.emf"/><Relationship Id="rId15" Type="http://schemas.openxmlformats.org/officeDocument/2006/relationships/chart" Target="../charts/chart307.xml"/><Relationship Id="rId10" Type="http://schemas.openxmlformats.org/officeDocument/2006/relationships/chart" Target="../charts/chart302.xml"/><Relationship Id="rId4" Type="http://schemas.openxmlformats.org/officeDocument/2006/relationships/oleObject" Target="../embeddings/oleObject27.bin"/><Relationship Id="rId9" Type="http://schemas.openxmlformats.org/officeDocument/2006/relationships/chart" Target="../charts/chart301.xml"/><Relationship Id="rId14" Type="http://schemas.openxmlformats.org/officeDocument/2006/relationships/chart" Target="../charts/chart306.xml"/></Relationships>
</file>

<file path=ppt/slides/_rels/slide29.xml.rels><?xml version="1.0" encoding="UTF-8" standalone="yes"?>
<Relationships xmlns="http://schemas.openxmlformats.org/package/2006/relationships"><Relationship Id="rId8" Type="http://schemas.openxmlformats.org/officeDocument/2006/relationships/chart" Target="../charts/chart311.xml"/><Relationship Id="rId13" Type="http://schemas.openxmlformats.org/officeDocument/2006/relationships/chart" Target="../charts/chart316.xml"/><Relationship Id="rId3" Type="http://schemas.openxmlformats.org/officeDocument/2006/relationships/notesSlide" Target="../notesSlides/notesSlide29.xml"/><Relationship Id="rId7" Type="http://schemas.openxmlformats.org/officeDocument/2006/relationships/chart" Target="../charts/chart310.xml"/><Relationship Id="rId12" Type="http://schemas.openxmlformats.org/officeDocument/2006/relationships/chart" Target="../charts/chart315.xml"/><Relationship Id="rId2" Type="http://schemas.openxmlformats.org/officeDocument/2006/relationships/slideLayout" Target="../slideLayouts/slideLayout7.xml"/><Relationship Id="rId16" Type="http://schemas.openxmlformats.org/officeDocument/2006/relationships/chart" Target="../charts/chart319.xml"/><Relationship Id="rId1" Type="http://schemas.openxmlformats.org/officeDocument/2006/relationships/tags" Target="../tags/tag56.xml"/><Relationship Id="rId6" Type="http://schemas.openxmlformats.org/officeDocument/2006/relationships/chart" Target="../charts/chart309.xml"/><Relationship Id="rId11" Type="http://schemas.openxmlformats.org/officeDocument/2006/relationships/chart" Target="../charts/chart314.xml"/><Relationship Id="rId5" Type="http://schemas.openxmlformats.org/officeDocument/2006/relationships/image" Target="../media/image28.emf"/><Relationship Id="rId15" Type="http://schemas.openxmlformats.org/officeDocument/2006/relationships/chart" Target="../charts/chart318.xml"/><Relationship Id="rId10" Type="http://schemas.openxmlformats.org/officeDocument/2006/relationships/chart" Target="../charts/chart313.xml"/><Relationship Id="rId4" Type="http://schemas.openxmlformats.org/officeDocument/2006/relationships/oleObject" Target="../embeddings/oleObject27.bin"/><Relationship Id="rId9" Type="http://schemas.openxmlformats.org/officeDocument/2006/relationships/chart" Target="../charts/chart312.xml"/><Relationship Id="rId14" Type="http://schemas.openxmlformats.org/officeDocument/2006/relationships/chart" Target="../charts/chart317.xml"/></Relationships>
</file>

<file path=ppt/slides/_rels/slide3.xml.rels><?xml version="1.0" encoding="UTF-8" standalone="yes"?>
<Relationships xmlns="http://schemas.openxmlformats.org/package/2006/relationships"><Relationship Id="rId8" Type="http://schemas.openxmlformats.org/officeDocument/2006/relationships/chart" Target="../charts/chart25.xml"/><Relationship Id="rId13" Type="http://schemas.openxmlformats.org/officeDocument/2006/relationships/chart" Target="../charts/chart30.xml"/><Relationship Id="rId3" Type="http://schemas.openxmlformats.org/officeDocument/2006/relationships/notesSlide" Target="../notesSlides/notesSlide3.xml"/><Relationship Id="rId7" Type="http://schemas.openxmlformats.org/officeDocument/2006/relationships/chart" Target="../charts/chart24.xml"/><Relationship Id="rId12" Type="http://schemas.openxmlformats.org/officeDocument/2006/relationships/chart" Target="../charts/chart29.xml"/><Relationship Id="rId2" Type="http://schemas.openxmlformats.org/officeDocument/2006/relationships/slideLayout" Target="../slideLayouts/slideLayout7.xml"/><Relationship Id="rId16" Type="http://schemas.openxmlformats.org/officeDocument/2006/relationships/chart" Target="../charts/chart33.xml"/><Relationship Id="rId1" Type="http://schemas.openxmlformats.org/officeDocument/2006/relationships/tags" Target="../tags/tag30.xml"/><Relationship Id="rId6" Type="http://schemas.openxmlformats.org/officeDocument/2006/relationships/chart" Target="../charts/chart23.xml"/><Relationship Id="rId11" Type="http://schemas.openxmlformats.org/officeDocument/2006/relationships/chart" Target="../charts/chart28.xml"/><Relationship Id="rId5" Type="http://schemas.openxmlformats.org/officeDocument/2006/relationships/image" Target="../media/image28.emf"/><Relationship Id="rId15" Type="http://schemas.openxmlformats.org/officeDocument/2006/relationships/chart" Target="../charts/chart32.xml"/><Relationship Id="rId10" Type="http://schemas.openxmlformats.org/officeDocument/2006/relationships/chart" Target="../charts/chart27.xml"/><Relationship Id="rId4" Type="http://schemas.openxmlformats.org/officeDocument/2006/relationships/oleObject" Target="../embeddings/oleObject27.bin"/><Relationship Id="rId9" Type="http://schemas.openxmlformats.org/officeDocument/2006/relationships/chart" Target="../charts/chart26.xml"/><Relationship Id="rId14" Type="http://schemas.openxmlformats.org/officeDocument/2006/relationships/chart" Target="../charts/chart31.xml"/></Relationships>
</file>

<file path=ppt/slides/_rels/slide30.xml.rels><?xml version="1.0" encoding="UTF-8" standalone="yes"?>
<Relationships xmlns="http://schemas.openxmlformats.org/package/2006/relationships"><Relationship Id="rId8" Type="http://schemas.openxmlformats.org/officeDocument/2006/relationships/chart" Target="../charts/chart322.xml"/><Relationship Id="rId13" Type="http://schemas.openxmlformats.org/officeDocument/2006/relationships/chart" Target="../charts/chart327.xml"/><Relationship Id="rId3" Type="http://schemas.openxmlformats.org/officeDocument/2006/relationships/notesSlide" Target="../notesSlides/notesSlide30.xml"/><Relationship Id="rId7" Type="http://schemas.openxmlformats.org/officeDocument/2006/relationships/chart" Target="../charts/chart321.xml"/><Relationship Id="rId12" Type="http://schemas.openxmlformats.org/officeDocument/2006/relationships/chart" Target="../charts/chart326.xml"/><Relationship Id="rId2" Type="http://schemas.openxmlformats.org/officeDocument/2006/relationships/slideLayout" Target="../slideLayouts/slideLayout7.xml"/><Relationship Id="rId16" Type="http://schemas.openxmlformats.org/officeDocument/2006/relationships/chart" Target="../charts/chart330.xml"/><Relationship Id="rId1" Type="http://schemas.openxmlformats.org/officeDocument/2006/relationships/tags" Target="../tags/tag57.xml"/><Relationship Id="rId6" Type="http://schemas.openxmlformats.org/officeDocument/2006/relationships/chart" Target="../charts/chart320.xml"/><Relationship Id="rId11" Type="http://schemas.openxmlformats.org/officeDocument/2006/relationships/chart" Target="../charts/chart325.xml"/><Relationship Id="rId5" Type="http://schemas.openxmlformats.org/officeDocument/2006/relationships/image" Target="../media/image28.emf"/><Relationship Id="rId15" Type="http://schemas.openxmlformats.org/officeDocument/2006/relationships/chart" Target="../charts/chart329.xml"/><Relationship Id="rId10" Type="http://schemas.openxmlformats.org/officeDocument/2006/relationships/chart" Target="../charts/chart324.xml"/><Relationship Id="rId4" Type="http://schemas.openxmlformats.org/officeDocument/2006/relationships/oleObject" Target="../embeddings/oleObject27.bin"/><Relationship Id="rId9" Type="http://schemas.openxmlformats.org/officeDocument/2006/relationships/chart" Target="../charts/chart323.xml"/><Relationship Id="rId14" Type="http://schemas.openxmlformats.org/officeDocument/2006/relationships/chart" Target="../charts/chart328.xml"/></Relationships>
</file>

<file path=ppt/slides/_rels/slide31.xml.rels><?xml version="1.0" encoding="UTF-8" standalone="yes"?>
<Relationships xmlns="http://schemas.openxmlformats.org/package/2006/relationships"><Relationship Id="rId8" Type="http://schemas.openxmlformats.org/officeDocument/2006/relationships/chart" Target="../charts/chart333.xml"/><Relationship Id="rId13" Type="http://schemas.openxmlformats.org/officeDocument/2006/relationships/chart" Target="../charts/chart338.xml"/><Relationship Id="rId3" Type="http://schemas.openxmlformats.org/officeDocument/2006/relationships/notesSlide" Target="../notesSlides/notesSlide31.xml"/><Relationship Id="rId7" Type="http://schemas.openxmlformats.org/officeDocument/2006/relationships/chart" Target="../charts/chart332.xml"/><Relationship Id="rId12" Type="http://schemas.openxmlformats.org/officeDocument/2006/relationships/chart" Target="../charts/chart337.xml"/><Relationship Id="rId2" Type="http://schemas.openxmlformats.org/officeDocument/2006/relationships/slideLayout" Target="../slideLayouts/slideLayout7.xml"/><Relationship Id="rId16" Type="http://schemas.openxmlformats.org/officeDocument/2006/relationships/chart" Target="../charts/chart341.xml"/><Relationship Id="rId1" Type="http://schemas.openxmlformats.org/officeDocument/2006/relationships/tags" Target="../tags/tag58.xml"/><Relationship Id="rId6" Type="http://schemas.openxmlformats.org/officeDocument/2006/relationships/chart" Target="../charts/chart331.xml"/><Relationship Id="rId11" Type="http://schemas.openxmlformats.org/officeDocument/2006/relationships/chart" Target="../charts/chart336.xml"/><Relationship Id="rId5" Type="http://schemas.openxmlformats.org/officeDocument/2006/relationships/image" Target="../media/image28.emf"/><Relationship Id="rId15" Type="http://schemas.openxmlformats.org/officeDocument/2006/relationships/chart" Target="../charts/chart340.xml"/><Relationship Id="rId10" Type="http://schemas.openxmlformats.org/officeDocument/2006/relationships/chart" Target="../charts/chart335.xml"/><Relationship Id="rId4" Type="http://schemas.openxmlformats.org/officeDocument/2006/relationships/oleObject" Target="../embeddings/oleObject27.bin"/><Relationship Id="rId9" Type="http://schemas.openxmlformats.org/officeDocument/2006/relationships/chart" Target="../charts/chart334.xml"/><Relationship Id="rId14" Type="http://schemas.openxmlformats.org/officeDocument/2006/relationships/chart" Target="../charts/chart339.xml"/></Relationships>
</file>

<file path=ppt/slides/_rels/slide32.xml.rels><?xml version="1.0" encoding="UTF-8" standalone="yes"?>
<Relationships xmlns="http://schemas.openxmlformats.org/package/2006/relationships"><Relationship Id="rId8" Type="http://schemas.openxmlformats.org/officeDocument/2006/relationships/chart" Target="../charts/chart344.xml"/><Relationship Id="rId13" Type="http://schemas.openxmlformats.org/officeDocument/2006/relationships/chart" Target="../charts/chart349.xml"/><Relationship Id="rId3" Type="http://schemas.openxmlformats.org/officeDocument/2006/relationships/notesSlide" Target="../notesSlides/notesSlide32.xml"/><Relationship Id="rId7" Type="http://schemas.openxmlformats.org/officeDocument/2006/relationships/chart" Target="../charts/chart343.xml"/><Relationship Id="rId12" Type="http://schemas.openxmlformats.org/officeDocument/2006/relationships/chart" Target="../charts/chart348.xml"/><Relationship Id="rId2" Type="http://schemas.openxmlformats.org/officeDocument/2006/relationships/slideLayout" Target="../slideLayouts/slideLayout7.xml"/><Relationship Id="rId16" Type="http://schemas.openxmlformats.org/officeDocument/2006/relationships/chart" Target="../charts/chart352.xml"/><Relationship Id="rId1" Type="http://schemas.openxmlformats.org/officeDocument/2006/relationships/tags" Target="../tags/tag59.xml"/><Relationship Id="rId6" Type="http://schemas.openxmlformats.org/officeDocument/2006/relationships/chart" Target="../charts/chart342.xml"/><Relationship Id="rId11" Type="http://schemas.openxmlformats.org/officeDocument/2006/relationships/chart" Target="../charts/chart347.xml"/><Relationship Id="rId5" Type="http://schemas.openxmlformats.org/officeDocument/2006/relationships/image" Target="../media/image28.emf"/><Relationship Id="rId15" Type="http://schemas.openxmlformats.org/officeDocument/2006/relationships/chart" Target="../charts/chart351.xml"/><Relationship Id="rId10" Type="http://schemas.openxmlformats.org/officeDocument/2006/relationships/chart" Target="../charts/chart346.xml"/><Relationship Id="rId4" Type="http://schemas.openxmlformats.org/officeDocument/2006/relationships/oleObject" Target="../embeddings/oleObject27.bin"/><Relationship Id="rId9" Type="http://schemas.openxmlformats.org/officeDocument/2006/relationships/chart" Target="../charts/chart345.xml"/><Relationship Id="rId14" Type="http://schemas.openxmlformats.org/officeDocument/2006/relationships/chart" Target="../charts/chart350.xml"/></Relationships>
</file>

<file path=ppt/slides/_rels/slide33.xml.rels><?xml version="1.0" encoding="UTF-8" standalone="yes"?>
<Relationships xmlns="http://schemas.openxmlformats.org/package/2006/relationships"><Relationship Id="rId8" Type="http://schemas.openxmlformats.org/officeDocument/2006/relationships/chart" Target="../charts/chart355.xml"/><Relationship Id="rId13" Type="http://schemas.openxmlformats.org/officeDocument/2006/relationships/chart" Target="../charts/chart360.xml"/><Relationship Id="rId3" Type="http://schemas.openxmlformats.org/officeDocument/2006/relationships/notesSlide" Target="../notesSlides/notesSlide33.xml"/><Relationship Id="rId7" Type="http://schemas.openxmlformats.org/officeDocument/2006/relationships/chart" Target="../charts/chart354.xml"/><Relationship Id="rId12" Type="http://schemas.openxmlformats.org/officeDocument/2006/relationships/chart" Target="../charts/chart359.xml"/><Relationship Id="rId2" Type="http://schemas.openxmlformats.org/officeDocument/2006/relationships/slideLayout" Target="../slideLayouts/slideLayout7.xml"/><Relationship Id="rId16" Type="http://schemas.openxmlformats.org/officeDocument/2006/relationships/chart" Target="../charts/chart363.xml"/><Relationship Id="rId1" Type="http://schemas.openxmlformats.org/officeDocument/2006/relationships/tags" Target="../tags/tag60.xml"/><Relationship Id="rId6" Type="http://schemas.openxmlformats.org/officeDocument/2006/relationships/chart" Target="../charts/chart353.xml"/><Relationship Id="rId11" Type="http://schemas.openxmlformats.org/officeDocument/2006/relationships/chart" Target="../charts/chart358.xml"/><Relationship Id="rId5" Type="http://schemas.openxmlformats.org/officeDocument/2006/relationships/image" Target="../media/image28.emf"/><Relationship Id="rId15" Type="http://schemas.openxmlformats.org/officeDocument/2006/relationships/chart" Target="../charts/chart362.xml"/><Relationship Id="rId10" Type="http://schemas.openxmlformats.org/officeDocument/2006/relationships/chart" Target="../charts/chart357.xml"/><Relationship Id="rId4" Type="http://schemas.openxmlformats.org/officeDocument/2006/relationships/oleObject" Target="../embeddings/oleObject27.bin"/><Relationship Id="rId9" Type="http://schemas.openxmlformats.org/officeDocument/2006/relationships/chart" Target="../charts/chart356.xml"/><Relationship Id="rId14" Type="http://schemas.openxmlformats.org/officeDocument/2006/relationships/chart" Target="../charts/chart361.xml"/></Relationships>
</file>

<file path=ppt/slides/_rels/slide34.xml.rels><?xml version="1.0" encoding="UTF-8" standalone="yes"?>
<Relationships xmlns="http://schemas.openxmlformats.org/package/2006/relationships"><Relationship Id="rId8" Type="http://schemas.openxmlformats.org/officeDocument/2006/relationships/chart" Target="../charts/chart366.xml"/><Relationship Id="rId13" Type="http://schemas.openxmlformats.org/officeDocument/2006/relationships/chart" Target="../charts/chart371.xml"/><Relationship Id="rId3" Type="http://schemas.openxmlformats.org/officeDocument/2006/relationships/notesSlide" Target="../notesSlides/notesSlide34.xml"/><Relationship Id="rId7" Type="http://schemas.openxmlformats.org/officeDocument/2006/relationships/chart" Target="../charts/chart365.xml"/><Relationship Id="rId12" Type="http://schemas.openxmlformats.org/officeDocument/2006/relationships/chart" Target="../charts/chart370.xml"/><Relationship Id="rId2" Type="http://schemas.openxmlformats.org/officeDocument/2006/relationships/slideLayout" Target="../slideLayouts/slideLayout7.xml"/><Relationship Id="rId16" Type="http://schemas.openxmlformats.org/officeDocument/2006/relationships/chart" Target="../charts/chart374.xml"/><Relationship Id="rId1" Type="http://schemas.openxmlformats.org/officeDocument/2006/relationships/tags" Target="../tags/tag61.xml"/><Relationship Id="rId6" Type="http://schemas.openxmlformats.org/officeDocument/2006/relationships/chart" Target="../charts/chart364.xml"/><Relationship Id="rId11" Type="http://schemas.openxmlformats.org/officeDocument/2006/relationships/chart" Target="../charts/chart369.xml"/><Relationship Id="rId5" Type="http://schemas.openxmlformats.org/officeDocument/2006/relationships/image" Target="../media/image28.emf"/><Relationship Id="rId15" Type="http://schemas.openxmlformats.org/officeDocument/2006/relationships/chart" Target="../charts/chart373.xml"/><Relationship Id="rId10" Type="http://schemas.openxmlformats.org/officeDocument/2006/relationships/chart" Target="../charts/chart368.xml"/><Relationship Id="rId4" Type="http://schemas.openxmlformats.org/officeDocument/2006/relationships/oleObject" Target="../embeddings/oleObject27.bin"/><Relationship Id="rId9" Type="http://schemas.openxmlformats.org/officeDocument/2006/relationships/chart" Target="../charts/chart367.xml"/><Relationship Id="rId14" Type="http://schemas.openxmlformats.org/officeDocument/2006/relationships/chart" Target="../charts/chart372.xml"/></Relationships>
</file>

<file path=ppt/slides/_rels/slide35.xml.rels><?xml version="1.0" encoding="UTF-8" standalone="yes"?>
<Relationships xmlns="http://schemas.openxmlformats.org/package/2006/relationships"><Relationship Id="rId8" Type="http://schemas.openxmlformats.org/officeDocument/2006/relationships/chart" Target="../charts/chart377.xml"/><Relationship Id="rId13" Type="http://schemas.openxmlformats.org/officeDocument/2006/relationships/chart" Target="../charts/chart382.xml"/><Relationship Id="rId3" Type="http://schemas.openxmlformats.org/officeDocument/2006/relationships/notesSlide" Target="../notesSlides/notesSlide35.xml"/><Relationship Id="rId7" Type="http://schemas.openxmlformats.org/officeDocument/2006/relationships/chart" Target="../charts/chart376.xml"/><Relationship Id="rId12" Type="http://schemas.openxmlformats.org/officeDocument/2006/relationships/chart" Target="../charts/chart381.xml"/><Relationship Id="rId2" Type="http://schemas.openxmlformats.org/officeDocument/2006/relationships/slideLayout" Target="../slideLayouts/slideLayout7.xml"/><Relationship Id="rId16" Type="http://schemas.openxmlformats.org/officeDocument/2006/relationships/chart" Target="../charts/chart385.xml"/><Relationship Id="rId1" Type="http://schemas.openxmlformats.org/officeDocument/2006/relationships/tags" Target="../tags/tag62.xml"/><Relationship Id="rId6" Type="http://schemas.openxmlformats.org/officeDocument/2006/relationships/chart" Target="../charts/chart375.xml"/><Relationship Id="rId11" Type="http://schemas.openxmlformats.org/officeDocument/2006/relationships/chart" Target="../charts/chart380.xml"/><Relationship Id="rId5" Type="http://schemas.openxmlformats.org/officeDocument/2006/relationships/image" Target="../media/image28.emf"/><Relationship Id="rId15" Type="http://schemas.openxmlformats.org/officeDocument/2006/relationships/chart" Target="../charts/chart384.xml"/><Relationship Id="rId10" Type="http://schemas.openxmlformats.org/officeDocument/2006/relationships/chart" Target="../charts/chart379.xml"/><Relationship Id="rId4" Type="http://schemas.openxmlformats.org/officeDocument/2006/relationships/oleObject" Target="../embeddings/oleObject27.bin"/><Relationship Id="rId9" Type="http://schemas.openxmlformats.org/officeDocument/2006/relationships/chart" Target="../charts/chart378.xml"/><Relationship Id="rId14" Type="http://schemas.openxmlformats.org/officeDocument/2006/relationships/chart" Target="../charts/chart383.xml"/></Relationships>
</file>

<file path=ppt/slides/_rels/slide36.xml.rels><?xml version="1.0" encoding="UTF-8" standalone="yes"?>
<Relationships xmlns="http://schemas.openxmlformats.org/package/2006/relationships"><Relationship Id="rId8" Type="http://schemas.openxmlformats.org/officeDocument/2006/relationships/chart" Target="../charts/chart388.xml"/><Relationship Id="rId13" Type="http://schemas.openxmlformats.org/officeDocument/2006/relationships/chart" Target="../charts/chart393.xml"/><Relationship Id="rId3" Type="http://schemas.openxmlformats.org/officeDocument/2006/relationships/notesSlide" Target="../notesSlides/notesSlide36.xml"/><Relationship Id="rId7" Type="http://schemas.openxmlformats.org/officeDocument/2006/relationships/chart" Target="../charts/chart387.xml"/><Relationship Id="rId12" Type="http://schemas.openxmlformats.org/officeDocument/2006/relationships/chart" Target="../charts/chart392.xml"/><Relationship Id="rId2" Type="http://schemas.openxmlformats.org/officeDocument/2006/relationships/slideLayout" Target="../slideLayouts/slideLayout7.xml"/><Relationship Id="rId16" Type="http://schemas.openxmlformats.org/officeDocument/2006/relationships/chart" Target="../charts/chart396.xml"/><Relationship Id="rId1" Type="http://schemas.openxmlformats.org/officeDocument/2006/relationships/tags" Target="../tags/tag63.xml"/><Relationship Id="rId6" Type="http://schemas.openxmlformats.org/officeDocument/2006/relationships/chart" Target="../charts/chart386.xml"/><Relationship Id="rId11" Type="http://schemas.openxmlformats.org/officeDocument/2006/relationships/chart" Target="../charts/chart391.xml"/><Relationship Id="rId5" Type="http://schemas.openxmlformats.org/officeDocument/2006/relationships/image" Target="../media/image28.emf"/><Relationship Id="rId15" Type="http://schemas.openxmlformats.org/officeDocument/2006/relationships/chart" Target="../charts/chart395.xml"/><Relationship Id="rId10" Type="http://schemas.openxmlformats.org/officeDocument/2006/relationships/chart" Target="../charts/chart390.xml"/><Relationship Id="rId4" Type="http://schemas.openxmlformats.org/officeDocument/2006/relationships/oleObject" Target="../embeddings/oleObject27.bin"/><Relationship Id="rId9" Type="http://schemas.openxmlformats.org/officeDocument/2006/relationships/chart" Target="../charts/chart389.xml"/><Relationship Id="rId14" Type="http://schemas.openxmlformats.org/officeDocument/2006/relationships/chart" Target="../charts/chart394.xml"/></Relationships>
</file>

<file path=ppt/slides/_rels/slide37.xml.rels><?xml version="1.0" encoding="UTF-8" standalone="yes"?>
<Relationships xmlns="http://schemas.openxmlformats.org/package/2006/relationships"><Relationship Id="rId8" Type="http://schemas.openxmlformats.org/officeDocument/2006/relationships/chart" Target="../charts/chart399.xml"/><Relationship Id="rId13" Type="http://schemas.openxmlformats.org/officeDocument/2006/relationships/chart" Target="../charts/chart404.xml"/><Relationship Id="rId3" Type="http://schemas.openxmlformats.org/officeDocument/2006/relationships/notesSlide" Target="../notesSlides/notesSlide37.xml"/><Relationship Id="rId7" Type="http://schemas.openxmlformats.org/officeDocument/2006/relationships/chart" Target="../charts/chart398.xml"/><Relationship Id="rId12" Type="http://schemas.openxmlformats.org/officeDocument/2006/relationships/chart" Target="../charts/chart403.xml"/><Relationship Id="rId2" Type="http://schemas.openxmlformats.org/officeDocument/2006/relationships/slideLayout" Target="../slideLayouts/slideLayout7.xml"/><Relationship Id="rId16" Type="http://schemas.openxmlformats.org/officeDocument/2006/relationships/chart" Target="../charts/chart407.xml"/><Relationship Id="rId1" Type="http://schemas.openxmlformats.org/officeDocument/2006/relationships/tags" Target="../tags/tag64.xml"/><Relationship Id="rId6" Type="http://schemas.openxmlformats.org/officeDocument/2006/relationships/chart" Target="../charts/chart397.xml"/><Relationship Id="rId11" Type="http://schemas.openxmlformats.org/officeDocument/2006/relationships/chart" Target="../charts/chart402.xml"/><Relationship Id="rId5" Type="http://schemas.openxmlformats.org/officeDocument/2006/relationships/image" Target="../media/image28.emf"/><Relationship Id="rId15" Type="http://schemas.openxmlformats.org/officeDocument/2006/relationships/chart" Target="../charts/chart406.xml"/><Relationship Id="rId10" Type="http://schemas.openxmlformats.org/officeDocument/2006/relationships/chart" Target="../charts/chart401.xml"/><Relationship Id="rId4" Type="http://schemas.openxmlformats.org/officeDocument/2006/relationships/oleObject" Target="../embeddings/oleObject27.bin"/><Relationship Id="rId9" Type="http://schemas.openxmlformats.org/officeDocument/2006/relationships/chart" Target="../charts/chart400.xml"/><Relationship Id="rId14" Type="http://schemas.openxmlformats.org/officeDocument/2006/relationships/chart" Target="../charts/chart405.xml"/></Relationships>
</file>

<file path=ppt/slides/_rels/slide38.xml.rels><?xml version="1.0" encoding="UTF-8" standalone="yes"?>
<Relationships xmlns="http://schemas.openxmlformats.org/package/2006/relationships"><Relationship Id="rId8" Type="http://schemas.openxmlformats.org/officeDocument/2006/relationships/chart" Target="../charts/chart410.xml"/><Relationship Id="rId13" Type="http://schemas.openxmlformats.org/officeDocument/2006/relationships/chart" Target="../charts/chart415.xml"/><Relationship Id="rId3" Type="http://schemas.openxmlformats.org/officeDocument/2006/relationships/notesSlide" Target="../notesSlides/notesSlide38.xml"/><Relationship Id="rId7" Type="http://schemas.openxmlformats.org/officeDocument/2006/relationships/chart" Target="../charts/chart409.xml"/><Relationship Id="rId12" Type="http://schemas.openxmlformats.org/officeDocument/2006/relationships/chart" Target="../charts/chart414.xml"/><Relationship Id="rId2" Type="http://schemas.openxmlformats.org/officeDocument/2006/relationships/slideLayout" Target="../slideLayouts/slideLayout7.xml"/><Relationship Id="rId16" Type="http://schemas.openxmlformats.org/officeDocument/2006/relationships/chart" Target="../charts/chart418.xml"/><Relationship Id="rId1" Type="http://schemas.openxmlformats.org/officeDocument/2006/relationships/tags" Target="../tags/tag65.xml"/><Relationship Id="rId6" Type="http://schemas.openxmlformats.org/officeDocument/2006/relationships/chart" Target="../charts/chart408.xml"/><Relationship Id="rId11" Type="http://schemas.openxmlformats.org/officeDocument/2006/relationships/chart" Target="../charts/chart413.xml"/><Relationship Id="rId5" Type="http://schemas.openxmlformats.org/officeDocument/2006/relationships/image" Target="../media/image28.emf"/><Relationship Id="rId15" Type="http://schemas.openxmlformats.org/officeDocument/2006/relationships/chart" Target="../charts/chart417.xml"/><Relationship Id="rId10" Type="http://schemas.openxmlformats.org/officeDocument/2006/relationships/chart" Target="../charts/chart412.xml"/><Relationship Id="rId4" Type="http://schemas.openxmlformats.org/officeDocument/2006/relationships/oleObject" Target="../embeddings/oleObject27.bin"/><Relationship Id="rId9" Type="http://schemas.openxmlformats.org/officeDocument/2006/relationships/chart" Target="../charts/chart411.xml"/><Relationship Id="rId14" Type="http://schemas.openxmlformats.org/officeDocument/2006/relationships/chart" Target="../charts/chart416.xml"/></Relationships>
</file>

<file path=ppt/slides/_rels/slide39.xml.rels><?xml version="1.0" encoding="UTF-8" standalone="yes"?>
<Relationships xmlns="http://schemas.openxmlformats.org/package/2006/relationships"><Relationship Id="rId8" Type="http://schemas.openxmlformats.org/officeDocument/2006/relationships/chart" Target="../charts/chart421.xml"/><Relationship Id="rId13" Type="http://schemas.openxmlformats.org/officeDocument/2006/relationships/chart" Target="../charts/chart426.xml"/><Relationship Id="rId3" Type="http://schemas.openxmlformats.org/officeDocument/2006/relationships/notesSlide" Target="../notesSlides/notesSlide39.xml"/><Relationship Id="rId7" Type="http://schemas.openxmlformats.org/officeDocument/2006/relationships/chart" Target="../charts/chart420.xml"/><Relationship Id="rId12" Type="http://schemas.openxmlformats.org/officeDocument/2006/relationships/chart" Target="../charts/chart425.xml"/><Relationship Id="rId2" Type="http://schemas.openxmlformats.org/officeDocument/2006/relationships/slideLayout" Target="../slideLayouts/slideLayout7.xml"/><Relationship Id="rId16" Type="http://schemas.openxmlformats.org/officeDocument/2006/relationships/chart" Target="../charts/chart429.xml"/><Relationship Id="rId1" Type="http://schemas.openxmlformats.org/officeDocument/2006/relationships/tags" Target="../tags/tag66.xml"/><Relationship Id="rId6" Type="http://schemas.openxmlformats.org/officeDocument/2006/relationships/chart" Target="../charts/chart419.xml"/><Relationship Id="rId11" Type="http://schemas.openxmlformats.org/officeDocument/2006/relationships/chart" Target="../charts/chart424.xml"/><Relationship Id="rId5" Type="http://schemas.openxmlformats.org/officeDocument/2006/relationships/image" Target="../media/image28.emf"/><Relationship Id="rId15" Type="http://schemas.openxmlformats.org/officeDocument/2006/relationships/chart" Target="../charts/chart428.xml"/><Relationship Id="rId10" Type="http://schemas.openxmlformats.org/officeDocument/2006/relationships/chart" Target="../charts/chart423.xml"/><Relationship Id="rId4" Type="http://schemas.openxmlformats.org/officeDocument/2006/relationships/oleObject" Target="../embeddings/oleObject27.bin"/><Relationship Id="rId9" Type="http://schemas.openxmlformats.org/officeDocument/2006/relationships/chart" Target="../charts/chart422.xml"/><Relationship Id="rId14" Type="http://schemas.openxmlformats.org/officeDocument/2006/relationships/chart" Target="../charts/chart427.xml"/></Relationships>
</file>

<file path=ppt/slides/_rels/slide4.xml.rels><?xml version="1.0" encoding="UTF-8" standalone="yes"?>
<Relationships xmlns="http://schemas.openxmlformats.org/package/2006/relationships"><Relationship Id="rId8" Type="http://schemas.openxmlformats.org/officeDocument/2006/relationships/chart" Target="../charts/chart36.xml"/><Relationship Id="rId13" Type="http://schemas.openxmlformats.org/officeDocument/2006/relationships/chart" Target="../charts/chart41.xml"/><Relationship Id="rId3" Type="http://schemas.openxmlformats.org/officeDocument/2006/relationships/notesSlide" Target="../notesSlides/notesSlide4.xml"/><Relationship Id="rId7" Type="http://schemas.openxmlformats.org/officeDocument/2006/relationships/chart" Target="../charts/chart35.xml"/><Relationship Id="rId12" Type="http://schemas.openxmlformats.org/officeDocument/2006/relationships/chart" Target="../charts/chart40.xml"/><Relationship Id="rId2" Type="http://schemas.openxmlformats.org/officeDocument/2006/relationships/slideLayout" Target="../slideLayouts/slideLayout7.xml"/><Relationship Id="rId16" Type="http://schemas.openxmlformats.org/officeDocument/2006/relationships/chart" Target="../charts/chart44.xml"/><Relationship Id="rId1" Type="http://schemas.openxmlformats.org/officeDocument/2006/relationships/tags" Target="../tags/tag31.xml"/><Relationship Id="rId6" Type="http://schemas.openxmlformats.org/officeDocument/2006/relationships/chart" Target="../charts/chart34.xml"/><Relationship Id="rId11" Type="http://schemas.openxmlformats.org/officeDocument/2006/relationships/chart" Target="../charts/chart39.xml"/><Relationship Id="rId5" Type="http://schemas.openxmlformats.org/officeDocument/2006/relationships/image" Target="../media/image28.emf"/><Relationship Id="rId15" Type="http://schemas.openxmlformats.org/officeDocument/2006/relationships/chart" Target="../charts/chart43.xml"/><Relationship Id="rId10" Type="http://schemas.openxmlformats.org/officeDocument/2006/relationships/chart" Target="../charts/chart38.xml"/><Relationship Id="rId4" Type="http://schemas.openxmlformats.org/officeDocument/2006/relationships/oleObject" Target="../embeddings/oleObject27.bin"/><Relationship Id="rId9" Type="http://schemas.openxmlformats.org/officeDocument/2006/relationships/chart" Target="../charts/chart37.xml"/><Relationship Id="rId14" Type="http://schemas.openxmlformats.org/officeDocument/2006/relationships/chart" Target="../charts/chart42.xml"/></Relationships>
</file>

<file path=ppt/slides/_rels/slide40.xml.rels><?xml version="1.0" encoding="UTF-8" standalone="yes"?>
<Relationships xmlns="http://schemas.openxmlformats.org/package/2006/relationships"><Relationship Id="rId8" Type="http://schemas.openxmlformats.org/officeDocument/2006/relationships/chart" Target="../charts/chart432.xml"/><Relationship Id="rId13" Type="http://schemas.openxmlformats.org/officeDocument/2006/relationships/chart" Target="../charts/chart437.xml"/><Relationship Id="rId3" Type="http://schemas.openxmlformats.org/officeDocument/2006/relationships/notesSlide" Target="../notesSlides/notesSlide40.xml"/><Relationship Id="rId7" Type="http://schemas.openxmlformats.org/officeDocument/2006/relationships/chart" Target="../charts/chart431.xml"/><Relationship Id="rId12" Type="http://schemas.openxmlformats.org/officeDocument/2006/relationships/chart" Target="../charts/chart436.xml"/><Relationship Id="rId2" Type="http://schemas.openxmlformats.org/officeDocument/2006/relationships/slideLayout" Target="../slideLayouts/slideLayout7.xml"/><Relationship Id="rId16" Type="http://schemas.openxmlformats.org/officeDocument/2006/relationships/chart" Target="../charts/chart440.xml"/><Relationship Id="rId1" Type="http://schemas.openxmlformats.org/officeDocument/2006/relationships/tags" Target="../tags/tag67.xml"/><Relationship Id="rId6" Type="http://schemas.openxmlformats.org/officeDocument/2006/relationships/chart" Target="../charts/chart430.xml"/><Relationship Id="rId11" Type="http://schemas.openxmlformats.org/officeDocument/2006/relationships/chart" Target="../charts/chart435.xml"/><Relationship Id="rId5" Type="http://schemas.openxmlformats.org/officeDocument/2006/relationships/image" Target="../media/image28.emf"/><Relationship Id="rId15" Type="http://schemas.openxmlformats.org/officeDocument/2006/relationships/chart" Target="../charts/chart439.xml"/><Relationship Id="rId10" Type="http://schemas.openxmlformats.org/officeDocument/2006/relationships/chart" Target="../charts/chart434.xml"/><Relationship Id="rId4" Type="http://schemas.openxmlformats.org/officeDocument/2006/relationships/oleObject" Target="../embeddings/oleObject27.bin"/><Relationship Id="rId9" Type="http://schemas.openxmlformats.org/officeDocument/2006/relationships/chart" Target="../charts/chart433.xml"/><Relationship Id="rId14" Type="http://schemas.openxmlformats.org/officeDocument/2006/relationships/chart" Target="../charts/chart438.xml"/></Relationships>
</file>

<file path=ppt/slides/_rels/slide41.xml.rels><?xml version="1.0" encoding="UTF-8" standalone="yes"?>
<Relationships xmlns="http://schemas.openxmlformats.org/package/2006/relationships"><Relationship Id="rId8" Type="http://schemas.openxmlformats.org/officeDocument/2006/relationships/chart" Target="../charts/chart443.xml"/><Relationship Id="rId13" Type="http://schemas.openxmlformats.org/officeDocument/2006/relationships/chart" Target="../charts/chart448.xml"/><Relationship Id="rId3" Type="http://schemas.openxmlformats.org/officeDocument/2006/relationships/notesSlide" Target="../notesSlides/notesSlide41.xml"/><Relationship Id="rId7" Type="http://schemas.openxmlformats.org/officeDocument/2006/relationships/chart" Target="../charts/chart442.xml"/><Relationship Id="rId12" Type="http://schemas.openxmlformats.org/officeDocument/2006/relationships/chart" Target="../charts/chart447.xml"/><Relationship Id="rId2" Type="http://schemas.openxmlformats.org/officeDocument/2006/relationships/slideLayout" Target="../slideLayouts/slideLayout7.xml"/><Relationship Id="rId16" Type="http://schemas.openxmlformats.org/officeDocument/2006/relationships/chart" Target="../charts/chart451.xml"/><Relationship Id="rId1" Type="http://schemas.openxmlformats.org/officeDocument/2006/relationships/tags" Target="../tags/tag68.xml"/><Relationship Id="rId6" Type="http://schemas.openxmlformats.org/officeDocument/2006/relationships/chart" Target="../charts/chart441.xml"/><Relationship Id="rId11" Type="http://schemas.openxmlformats.org/officeDocument/2006/relationships/chart" Target="../charts/chart446.xml"/><Relationship Id="rId5" Type="http://schemas.openxmlformats.org/officeDocument/2006/relationships/image" Target="../media/image28.emf"/><Relationship Id="rId15" Type="http://schemas.openxmlformats.org/officeDocument/2006/relationships/chart" Target="../charts/chart450.xml"/><Relationship Id="rId10" Type="http://schemas.openxmlformats.org/officeDocument/2006/relationships/chart" Target="../charts/chart445.xml"/><Relationship Id="rId4" Type="http://schemas.openxmlformats.org/officeDocument/2006/relationships/oleObject" Target="../embeddings/oleObject27.bin"/><Relationship Id="rId9" Type="http://schemas.openxmlformats.org/officeDocument/2006/relationships/chart" Target="../charts/chart444.xml"/><Relationship Id="rId14" Type="http://schemas.openxmlformats.org/officeDocument/2006/relationships/chart" Target="../charts/chart449.xml"/></Relationships>
</file>

<file path=ppt/slides/_rels/slide42.xml.rels><?xml version="1.0" encoding="UTF-8" standalone="yes"?>
<Relationships xmlns="http://schemas.openxmlformats.org/package/2006/relationships"><Relationship Id="rId8" Type="http://schemas.openxmlformats.org/officeDocument/2006/relationships/chart" Target="../charts/chart454.xml"/><Relationship Id="rId13" Type="http://schemas.openxmlformats.org/officeDocument/2006/relationships/chart" Target="../charts/chart459.xml"/><Relationship Id="rId3" Type="http://schemas.openxmlformats.org/officeDocument/2006/relationships/notesSlide" Target="../notesSlides/notesSlide42.xml"/><Relationship Id="rId7" Type="http://schemas.openxmlformats.org/officeDocument/2006/relationships/chart" Target="../charts/chart453.xml"/><Relationship Id="rId12" Type="http://schemas.openxmlformats.org/officeDocument/2006/relationships/chart" Target="../charts/chart458.xml"/><Relationship Id="rId2" Type="http://schemas.openxmlformats.org/officeDocument/2006/relationships/slideLayout" Target="../slideLayouts/slideLayout7.xml"/><Relationship Id="rId16" Type="http://schemas.openxmlformats.org/officeDocument/2006/relationships/chart" Target="../charts/chart462.xml"/><Relationship Id="rId1" Type="http://schemas.openxmlformats.org/officeDocument/2006/relationships/tags" Target="../tags/tag69.xml"/><Relationship Id="rId6" Type="http://schemas.openxmlformats.org/officeDocument/2006/relationships/chart" Target="../charts/chart452.xml"/><Relationship Id="rId11" Type="http://schemas.openxmlformats.org/officeDocument/2006/relationships/chart" Target="../charts/chart457.xml"/><Relationship Id="rId5" Type="http://schemas.openxmlformats.org/officeDocument/2006/relationships/image" Target="../media/image28.emf"/><Relationship Id="rId15" Type="http://schemas.openxmlformats.org/officeDocument/2006/relationships/chart" Target="../charts/chart461.xml"/><Relationship Id="rId10" Type="http://schemas.openxmlformats.org/officeDocument/2006/relationships/chart" Target="../charts/chart456.xml"/><Relationship Id="rId4" Type="http://schemas.openxmlformats.org/officeDocument/2006/relationships/oleObject" Target="../embeddings/oleObject27.bin"/><Relationship Id="rId9" Type="http://schemas.openxmlformats.org/officeDocument/2006/relationships/chart" Target="../charts/chart455.xml"/><Relationship Id="rId14" Type="http://schemas.openxmlformats.org/officeDocument/2006/relationships/chart" Target="../charts/chart460.xml"/></Relationships>
</file>

<file path=ppt/slides/_rels/slide43.xml.rels><?xml version="1.0" encoding="UTF-8" standalone="yes"?>
<Relationships xmlns="http://schemas.openxmlformats.org/package/2006/relationships"><Relationship Id="rId8" Type="http://schemas.openxmlformats.org/officeDocument/2006/relationships/chart" Target="../charts/chart465.xml"/><Relationship Id="rId13" Type="http://schemas.openxmlformats.org/officeDocument/2006/relationships/chart" Target="../charts/chart470.xml"/><Relationship Id="rId3" Type="http://schemas.openxmlformats.org/officeDocument/2006/relationships/notesSlide" Target="../notesSlides/notesSlide43.xml"/><Relationship Id="rId7" Type="http://schemas.openxmlformats.org/officeDocument/2006/relationships/chart" Target="../charts/chart464.xml"/><Relationship Id="rId12" Type="http://schemas.openxmlformats.org/officeDocument/2006/relationships/chart" Target="../charts/chart469.xml"/><Relationship Id="rId2" Type="http://schemas.openxmlformats.org/officeDocument/2006/relationships/slideLayout" Target="../slideLayouts/slideLayout7.xml"/><Relationship Id="rId16" Type="http://schemas.openxmlformats.org/officeDocument/2006/relationships/chart" Target="../charts/chart473.xml"/><Relationship Id="rId1" Type="http://schemas.openxmlformats.org/officeDocument/2006/relationships/tags" Target="../tags/tag70.xml"/><Relationship Id="rId6" Type="http://schemas.openxmlformats.org/officeDocument/2006/relationships/chart" Target="../charts/chart463.xml"/><Relationship Id="rId11" Type="http://schemas.openxmlformats.org/officeDocument/2006/relationships/chart" Target="../charts/chart468.xml"/><Relationship Id="rId5" Type="http://schemas.openxmlformats.org/officeDocument/2006/relationships/image" Target="../media/image28.emf"/><Relationship Id="rId15" Type="http://schemas.openxmlformats.org/officeDocument/2006/relationships/chart" Target="../charts/chart472.xml"/><Relationship Id="rId10" Type="http://schemas.openxmlformats.org/officeDocument/2006/relationships/chart" Target="../charts/chart467.xml"/><Relationship Id="rId4" Type="http://schemas.openxmlformats.org/officeDocument/2006/relationships/oleObject" Target="../embeddings/oleObject27.bin"/><Relationship Id="rId9" Type="http://schemas.openxmlformats.org/officeDocument/2006/relationships/chart" Target="../charts/chart466.xml"/><Relationship Id="rId14" Type="http://schemas.openxmlformats.org/officeDocument/2006/relationships/chart" Target="../charts/chart471.xml"/></Relationships>
</file>

<file path=ppt/slides/_rels/slide44.xml.rels><?xml version="1.0" encoding="UTF-8" standalone="yes"?>
<Relationships xmlns="http://schemas.openxmlformats.org/package/2006/relationships"><Relationship Id="rId8" Type="http://schemas.openxmlformats.org/officeDocument/2006/relationships/chart" Target="../charts/chart476.xml"/><Relationship Id="rId13" Type="http://schemas.openxmlformats.org/officeDocument/2006/relationships/chart" Target="../charts/chart481.xml"/><Relationship Id="rId3" Type="http://schemas.openxmlformats.org/officeDocument/2006/relationships/notesSlide" Target="../notesSlides/notesSlide44.xml"/><Relationship Id="rId7" Type="http://schemas.openxmlformats.org/officeDocument/2006/relationships/chart" Target="../charts/chart475.xml"/><Relationship Id="rId12" Type="http://schemas.openxmlformats.org/officeDocument/2006/relationships/chart" Target="../charts/chart480.xml"/><Relationship Id="rId2" Type="http://schemas.openxmlformats.org/officeDocument/2006/relationships/slideLayout" Target="../slideLayouts/slideLayout7.xml"/><Relationship Id="rId16" Type="http://schemas.openxmlformats.org/officeDocument/2006/relationships/chart" Target="../charts/chart484.xml"/><Relationship Id="rId1" Type="http://schemas.openxmlformats.org/officeDocument/2006/relationships/tags" Target="../tags/tag71.xml"/><Relationship Id="rId6" Type="http://schemas.openxmlformats.org/officeDocument/2006/relationships/chart" Target="../charts/chart474.xml"/><Relationship Id="rId11" Type="http://schemas.openxmlformats.org/officeDocument/2006/relationships/chart" Target="../charts/chart479.xml"/><Relationship Id="rId5" Type="http://schemas.openxmlformats.org/officeDocument/2006/relationships/image" Target="../media/image28.emf"/><Relationship Id="rId15" Type="http://schemas.openxmlformats.org/officeDocument/2006/relationships/chart" Target="../charts/chart483.xml"/><Relationship Id="rId10" Type="http://schemas.openxmlformats.org/officeDocument/2006/relationships/chart" Target="../charts/chart478.xml"/><Relationship Id="rId4" Type="http://schemas.openxmlformats.org/officeDocument/2006/relationships/oleObject" Target="../embeddings/oleObject27.bin"/><Relationship Id="rId9" Type="http://schemas.openxmlformats.org/officeDocument/2006/relationships/chart" Target="../charts/chart477.xml"/><Relationship Id="rId14" Type="http://schemas.openxmlformats.org/officeDocument/2006/relationships/chart" Target="../charts/chart482.xml"/></Relationships>
</file>

<file path=ppt/slides/_rels/slide45.xml.rels><?xml version="1.0" encoding="UTF-8" standalone="yes"?>
<Relationships xmlns="http://schemas.openxmlformats.org/package/2006/relationships"><Relationship Id="rId8" Type="http://schemas.openxmlformats.org/officeDocument/2006/relationships/chart" Target="../charts/chart487.xml"/><Relationship Id="rId13" Type="http://schemas.openxmlformats.org/officeDocument/2006/relationships/chart" Target="../charts/chart492.xml"/><Relationship Id="rId3" Type="http://schemas.openxmlformats.org/officeDocument/2006/relationships/notesSlide" Target="../notesSlides/notesSlide45.xml"/><Relationship Id="rId7" Type="http://schemas.openxmlformats.org/officeDocument/2006/relationships/chart" Target="../charts/chart486.xml"/><Relationship Id="rId12" Type="http://schemas.openxmlformats.org/officeDocument/2006/relationships/chart" Target="../charts/chart491.xml"/><Relationship Id="rId2" Type="http://schemas.openxmlformats.org/officeDocument/2006/relationships/slideLayout" Target="../slideLayouts/slideLayout7.xml"/><Relationship Id="rId16" Type="http://schemas.openxmlformats.org/officeDocument/2006/relationships/chart" Target="../charts/chart495.xml"/><Relationship Id="rId1" Type="http://schemas.openxmlformats.org/officeDocument/2006/relationships/tags" Target="../tags/tag72.xml"/><Relationship Id="rId6" Type="http://schemas.openxmlformats.org/officeDocument/2006/relationships/chart" Target="../charts/chart485.xml"/><Relationship Id="rId11" Type="http://schemas.openxmlformats.org/officeDocument/2006/relationships/chart" Target="../charts/chart490.xml"/><Relationship Id="rId5" Type="http://schemas.openxmlformats.org/officeDocument/2006/relationships/image" Target="../media/image28.emf"/><Relationship Id="rId15" Type="http://schemas.openxmlformats.org/officeDocument/2006/relationships/chart" Target="../charts/chart494.xml"/><Relationship Id="rId10" Type="http://schemas.openxmlformats.org/officeDocument/2006/relationships/chart" Target="../charts/chart489.xml"/><Relationship Id="rId4" Type="http://schemas.openxmlformats.org/officeDocument/2006/relationships/oleObject" Target="../embeddings/oleObject27.bin"/><Relationship Id="rId9" Type="http://schemas.openxmlformats.org/officeDocument/2006/relationships/chart" Target="../charts/chart488.xml"/><Relationship Id="rId14" Type="http://schemas.openxmlformats.org/officeDocument/2006/relationships/chart" Target="../charts/chart493.xml"/></Relationships>
</file>

<file path=ppt/slides/_rels/slide46.xml.rels><?xml version="1.0" encoding="UTF-8" standalone="yes"?>
<Relationships xmlns="http://schemas.openxmlformats.org/package/2006/relationships"><Relationship Id="rId8" Type="http://schemas.openxmlformats.org/officeDocument/2006/relationships/chart" Target="../charts/chart498.xml"/><Relationship Id="rId13" Type="http://schemas.openxmlformats.org/officeDocument/2006/relationships/chart" Target="../charts/chart503.xml"/><Relationship Id="rId3" Type="http://schemas.openxmlformats.org/officeDocument/2006/relationships/notesSlide" Target="../notesSlides/notesSlide46.xml"/><Relationship Id="rId7" Type="http://schemas.openxmlformats.org/officeDocument/2006/relationships/chart" Target="../charts/chart497.xml"/><Relationship Id="rId12" Type="http://schemas.openxmlformats.org/officeDocument/2006/relationships/chart" Target="../charts/chart502.xml"/><Relationship Id="rId2" Type="http://schemas.openxmlformats.org/officeDocument/2006/relationships/slideLayout" Target="../slideLayouts/slideLayout7.xml"/><Relationship Id="rId16" Type="http://schemas.openxmlformats.org/officeDocument/2006/relationships/chart" Target="../charts/chart506.xml"/><Relationship Id="rId1" Type="http://schemas.openxmlformats.org/officeDocument/2006/relationships/tags" Target="../tags/tag73.xml"/><Relationship Id="rId6" Type="http://schemas.openxmlformats.org/officeDocument/2006/relationships/chart" Target="../charts/chart496.xml"/><Relationship Id="rId11" Type="http://schemas.openxmlformats.org/officeDocument/2006/relationships/chart" Target="../charts/chart501.xml"/><Relationship Id="rId5" Type="http://schemas.openxmlformats.org/officeDocument/2006/relationships/image" Target="../media/image28.emf"/><Relationship Id="rId15" Type="http://schemas.openxmlformats.org/officeDocument/2006/relationships/chart" Target="../charts/chart505.xml"/><Relationship Id="rId10" Type="http://schemas.openxmlformats.org/officeDocument/2006/relationships/chart" Target="../charts/chart500.xml"/><Relationship Id="rId4" Type="http://schemas.openxmlformats.org/officeDocument/2006/relationships/oleObject" Target="../embeddings/oleObject27.bin"/><Relationship Id="rId9" Type="http://schemas.openxmlformats.org/officeDocument/2006/relationships/chart" Target="../charts/chart499.xml"/><Relationship Id="rId14" Type="http://schemas.openxmlformats.org/officeDocument/2006/relationships/chart" Target="../charts/chart504.xml"/></Relationships>
</file>

<file path=ppt/slides/_rels/slide47.xml.rels><?xml version="1.0" encoding="UTF-8" standalone="yes"?>
<Relationships xmlns="http://schemas.openxmlformats.org/package/2006/relationships"><Relationship Id="rId8" Type="http://schemas.openxmlformats.org/officeDocument/2006/relationships/chart" Target="../charts/chart509.xml"/><Relationship Id="rId13" Type="http://schemas.openxmlformats.org/officeDocument/2006/relationships/chart" Target="../charts/chart514.xml"/><Relationship Id="rId3" Type="http://schemas.openxmlformats.org/officeDocument/2006/relationships/notesSlide" Target="../notesSlides/notesSlide47.xml"/><Relationship Id="rId7" Type="http://schemas.openxmlformats.org/officeDocument/2006/relationships/chart" Target="../charts/chart508.xml"/><Relationship Id="rId12" Type="http://schemas.openxmlformats.org/officeDocument/2006/relationships/chart" Target="../charts/chart513.xml"/><Relationship Id="rId2" Type="http://schemas.openxmlformats.org/officeDocument/2006/relationships/slideLayout" Target="../slideLayouts/slideLayout7.xml"/><Relationship Id="rId16" Type="http://schemas.openxmlformats.org/officeDocument/2006/relationships/chart" Target="../charts/chart517.xml"/><Relationship Id="rId1" Type="http://schemas.openxmlformats.org/officeDocument/2006/relationships/tags" Target="../tags/tag74.xml"/><Relationship Id="rId6" Type="http://schemas.openxmlformats.org/officeDocument/2006/relationships/chart" Target="../charts/chart507.xml"/><Relationship Id="rId11" Type="http://schemas.openxmlformats.org/officeDocument/2006/relationships/chart" Target="../charts/chart512.xml"/><Relationship Id="rId5" Type="http://schemas.openxmlformats.org/officeDocument/2006/relationships/image" Target="../media/image28.emf"/><Relationship Id="rId15" Type="http://schemas.openxmlformats.org/officeDocument/2006/relationships/chart" Target="../charts/chart516.xml"/><Relationship Id="rId10" Type="http://schemas.openxmlformats.org/officeDocument/2006/relationships/chart" Target="../charts/chart511.xml"/><Relationship Id="rId4" Type="http://schemas.openxmlformats.org/officeDocument/2006/relationships/oleObject" Target="../embeddings/oleObject27.bin"/><Relationship Id="rId9" Type="http://schemas.openxmlformats.org/officeDocument/2006/relationships/chart" Target="../charts/chart510.xml"/><Relationship Id="rId14" Type="http://schemas.openxmlformats.org/officeDocument/2006/relationships/chart" Target="../charts/chart515.xml"/></Relationships>
</file>

<file path=ppt/slides/_rels/slide48.xml.rels><?xml version="1.0" encoding="UTF-8" standalone="yes"?>
<Relationships xmlns="http://schemas.openxmlformats.org/package/2006/relationships"><Relationship Id="rId8" Type="http://schemas.openxmlformats.org/officeDocument/2006/relationships/chart" Target="../charts/chart520.xml"/><Relationship Id="rId13" Type="http://schemas.openxmlformats.org/officeDocument/2006/relationships/chart" Target="../charts/chart525.xml"/><Relationship Id="rId3" Type="http://schemas.openxmlformats.org/officeDocument/2006/relationships/notesSlide" Target="../notesSlides/notesSlide48.xml"/><Relationship Id="rId7" Type="http://schemas.openxmlformats.org/officeDocument/2006/relationships/chart" Target="../charts/chart519.xml"/><Relationship Id="rId12" Type="http://schemas.openxmlformats.org/officeDocument/2006/relationships/chart" Target="../charts/chart524.xml"/><Relationship Id="rId2" Type="http://schemas.openxmlformats.org/officeDocument/2006/relationships/slideLayout" Target="../slideLayouts/slideLayout7.xml"/><Relationship Id="rId16" Type="http://schemas.openxmlformats.org/officeDocument/2006/relationships/chart" Target="../charts/chart528.xml"/><Relationship Id="rId1" Type="http://schemas.openxmlformats.org/officeDocument/2006/relationships/tags" Target="../tags/tag75.xml"/><Relationship Id="rId6" Type="http://schemas.openxmlformats.org/officeDocument/2006/relationships/chart" Target="../charts/chart518.xml"/><Relationship Id="rId11" Type="http://schemas.openxmlformats.org/officeDocument/2006/relationships/chart" Target="../charts/chart523.xml"/><Relationship Id="rId5" Type="http://schemas.openxmlformats.org/officeDocument/2006/relationships/image" Target="../media/image28.emf"/><Relationship Id="rId15" Type="http://schemas.openxmlformats.org/officeDocument/2006/relationships/chart" Target="../charts/chart527.xml"/><Relationship Id="rId10" Type="http://schemas.openxmlformats.org/officeDocument/2006/relationships/chart" Target="../charts/chart522.xml"/><Relationship Id="rId4" Type="http://schemas.openxmlformats.org/officeDocument/2006/relationships/oleObject" Target="../embeddings/oleObject27.bin"/><Relationship Id="rId9" Type="http://schemas.openxmlformats.org/officeDocument/2006/relationships/chart" Target="../charts/chart521.xml"/><Relationship Id="rId14" Type="http://schemas.openxmlformats.org/officeDocument/2006/relationships/chart" Target="../charts/chart526.xml"/></Relationships>
</file>

<file path=ppt/slides/_rels/slide49.xml.rels><?xml version="1.0" encoding="UTF-8" standalone="yes"?>
<Relationships xmlns="http://schemas.openxmlformats.org/package/2006/relationships"><Relationship Id="rId8" Type="http://schemas.openxmlformats.org/officeDocument/2006/relationships/chart" Target="../charts/chart531.xml"/><Relationship Id="rId13" Type="http://schemas.openxmlformats.org/officeDocument/2006/relationships/chart" Target="../charts/chart536.xml"/><Relationship Id="rId3" Type="http://schemas.openxmlformats.org/officeDocument/2006/relationships/notesSlide" Target="../notesSlides/notesSlide49.xml"/><Relationship Id="rId7" Type="http://schemas.openxmlformats.org/officeDocument/2006/relationships/chart" Target="../charts/chart530.xml"/><Relationship Id="rId12" Type="http://schemas.openxmlformats.org/officeDocument/2006/relationships/chart" Target="../charts/chart535.xml"/><Relationship Id="rId2" Type="http://schemas.openxmlformats.org/officeDocument/2006/relationships/slideLayout" Target="../slideLayouts/slideLayout7.xml"/><Relationship Id="rId16" Type="http://schemas.openxmlformats.org/officeDocument/2006/relationships/chart" Target="../charts/chart539.xml"/><Relationship Id="rId1" Type="http://schemas.openxmlformats.org/officeDocument/2006/relationships/tags" Target="../tags/tag76.xml"/><Relationship Id="rId6" Type="http://schemas.openxmlformats.org/officeDocument/2006/relationships/chart" Target="../charts/chart529.xml"/><Relationship Id="rId11" Type="http://schemas.openxmlformats.org/officeDocument/2006/relationships/chart" Target="../charts/chart534.xml"/><Relationship Id="rId5" Type="http://schemas.openxmlformats.org/officeDocument/2006/relationships/image" Target="../media/image28.emf"/><Relationship Id="rId15" Type="http://schemas.openxmlformats.org/officeDocument/2006/relationships/chart" Target="../charts/chart538.xml"/><Relationship Id="rId10" Type="http://schemas.openxmlformats.org/officeDocument/2006/relationships/chart" Target="../charts/chart533.xml"/><Relationship Id="rId4" Type="http://schemas.openxmlformats.org/officeDocument/2006/relationships/oleObject" Target="../embeddings/oleObject27.bin"/><Relationship Id="rId9" Type="http://schemas.openxmlformats.org/officeDocument/2006/relationships/chart" Target="../charts/chart532.xml"/><Relationship Id="rId14" Type="http://schemas.openxmlformats.org/officeDocument/2006/relationships/chart" Target="../charts/chart537.xml"/></Relationships>
</file>

<file path=ppt/slides/_rels/slide5.xml.rels><?xml version="1.0" encoding="UTF-8" standalone="yes"?>
<Relationships xmlns="http://schemas.openxmlformats.org/package/2006/relationships"><Relationship Id="rId8" Type="http://schemas.openxmlformats.org/officeDocument/2006/relationships/chart" Target="../charts/chart47.xml"/><Relationship Id="rId13" Type="http://schemas.openxmlformats.org/officeDocument/2006/relationships/chart" Target="../charts/chart52.xml"/><Relationship Id="rId3" Type="http://schemas.openxmlformats.org/officeDocument/2006/relationships/notesSlide" Target="../notesSlides/notesSlide5.xml"/><Relationship Id="rId7" Type="http://schemas.openxmlformats.org/officeDocument/2006/relationships/chart" Target="../charts/chart46.xml"/><Relationship Id="rId12" Type="http://schemas.openxmlformats.org/officeDocument/2006/relationships/chart" Target="../charts/chart51.xml"/><Relationship Id="rId2" Type="http://schemas.openxmlformats.org/officeDocument/2006/relationships/slideLayout" Target="../slideLayouts/slideLayout7.xml"/><Relationship Id="rId16" Type="http://schemas.openxmlformats.org/officeDocument/2006/relationships/chart" Target="../charts/chart55.xml"/><Relationship Id="rId1" Type="http://schemas.openxmlformats.org/officeDocument/2006/relationships/tags" Target="../tags/tag32.xml"/><Relationship Id="rId6" Type="http://schemas.openxmlformats.org/officeDocument/2006/relationships/chart" Target="../charts/chart45.xml"/><Relationship Id="rId11" Type="http://schemas.openxmlformats.org/officeDocument/2006/relationships/chart" Target="../charts/chart50.xml"/><Relationship Id="rId5" Type="http://schemas.openxmlformats.org/officeDocument/2006/relationships/image" Target="../media/image28.emf"/><Relationship Id="rId15" Type="http://schemas.openxmlformats.org/officeDocument/2006/relationships/chart" Target="../charts/chart54.xml"/><Relationship Id="rId10" Type="http://schemas.openxmlformats.org/officeDocument/2006/relationships/chart" Target="../charts/chart49.xml"/><Relationship Id="rId4" Type="http://schemas.openxmlformats.org/officeDocument/2006/relationships/oleObject" Target="../embeddings/oleObject27.bin"/><Relationship Id="rId9" Type="http://schemas.openxmlformats.org/officeDocument/2006/relationships/chart" Target="../charts/chart48.xml"/><Relationship Id="rId14" Type="http://schemas.openxmlformats.org/officeDocument/2006/relationships/chart" Target="../charts/chart53.xml"/></Relationships>
</file>

<file path=ppt/slides/_rels/slide50.xml.rels><?xml version="1.0" encoding="UTF-8" standalone="yes"?>
<Relationships xmlns="http://schemas.openxmlformats.org/package/2006/relationships"><Relationship Id="rId8" Type="http://schemas.openxmlformats.org/officeDocument/2006/relationships/chart" Target="../charts/chart542.xml"/><Relationship Id="rId13" Type="http://schemas.openxmlformats.org/officeDocument/2006/relationships/chart" Target="../charts/chart547.xml"/><Relationship Id="rId3" Type="http://schemas.openxmlformats.org/officeDocument/2006/relationships/notesSlide" Target="../notesSlides/notesSlide50.xml"/><Relationship Id="rId7" Type="http://schemas.openxmlformats.org/officeDocument/2006/relationships/chart" Target="../charts/chart541.xml"/><Relationship Id="rId12" Type="http://schemas.openxmlformats.org/officeDocument/2006/relationships/chart" Target="../charts/chart546.xml"/><Relationship Id="rId2" Type="http://schemas.openxmlformats.org/officeDocument/2006/relationships/slideLayout" Target="../slideLayouts/slideLayout7.xml"/><Relationship Id="rId16" Type="http://schemas.openxmlformats.org/officeDocument/2006/relationships/chart" Target="../charts/chart550.xml"/><Relationship Id="rId1" Type="http://schemas.openxmlformats.org/officeDocument/2006/relationships/tags" Target="../tags/tag77.xml"/><Relationship Id="rId6" Type="http://schemas.openxmlformats.org/officeDocument/2006/relationships/chart" Target="../charts/chart540.xml"/><Relationship Id="rId11" Type="http://schemas.openxmlformats.org/officeDocument/2006/relationships/chart" Target="../charts/chart545.xml"/><Relationship Id="rId5" Type="http://schemas.openxmlformats.org/officeDocument/2006/relationships/image" Target="../media/image28.emf"/><Relationship Id="rId15" Type="http://schemas.openxmlformats.org/officeDocument/2006/relationships/chart" Target="../charts/chart549.xml"/><Relationship Id="rId10" Type="http://schemas.openxmlformats.org/officeDocument/2006/relationships/chart" Target="../charts/chart544.xml"/><Relationship Id="rId4" Type="http://schemas.openxmlformats.org/officeDocument/2006/relationships/oleObject" Target="../embeddings/oleObject27.bin"/><Relationship Id="rId9" Type="http://schemas.openxmlformats.org/officeDocument/2006/relationships/chart" Target="../charts/chart543.xml"/><Relationship Id="rId14" Type="http://schemas.openxmlformats.org/officeDocument/2006/relationships/chart" Target="../charts/chart548.xml"/></Relationships>
</file>

<file path=ppt/slides/_rels/slide51.xml.rels><?xml version="1.0" encoding="UTF-8" standalone="yes"?>
<Relationships xmlns="http://schemas.openxmlformats.org/package/2006/relationships"><Relationship Id="rId8" Type="http://schemas.openxmlformats.org/officeDocument/2006/relationships/chart" Target="../charts/chart553.xml"/><Relationship Id="rId13" Type="http://schemas.openxmlformats.org/officeDocument/2006/relationships/chart" Target="../charts/chart558.xml"/><Relationship Id="rId3" Type="http://schemas.openxmlformats.org/officeDocument/2006/relationships/notesSlide" Target="../notesSlides/notesSlide51.xml"/><Relationship Id="rId7" Type="http://schemas.openxmlformats.org/officeDocument/2006/relationships/chart" Target="../charts/chart552.xml"/><Relationship Id="rId12" Type="http://schemas.openxmlformats.org/officeDocument/2006/relationships/chart" Target="../charts/chart557.xml"/><Relationship Id="rId2" Type="http://schemas.openxmlformats.org/officeDocument/2006/relationships/slideLayout" Target="../slideLayouts/slideLayout7.xml"/><Relationship Id="rId16" Type="http://schemas.openxmlformats.org/officeDocument/2006/relationships/chart" Target="../charts/chart561.xml"/><Relationship Id="rId1" Type="http://schemas.openxmlformats.org/officeDocument/2006/relationships/tags" Target="../tags/tag78.xml"/><Relationship Id="rId6" Type="http://schemas.openxmlformats.org/officeDocument/2006/relationships/chart" Target="../charts/chart551.xml"/><Relationship Id="rId11" Type="http://schemas.openxmlformats.org/officeDocument/2006/relationships/chart" Target="../charts/chart556.xml"/><Relationship Id="rId5" Type="http://schemas.openxmlformats.org/officeDocument/2006/relationships/image" Target="../media/image28.emf"/><Relationship Id="rId15" Type="http://schemas.openxmlformats.org/officeDocument/2006/relationships/chart" Target="../charts/chart560.xml"/><Relationship Id="rId10" Type="http://schemas.openxmlformats.org/officeDocument/2006/relationships/chart" Target="../charts/chart555.xml"/><Relationship Id="rId4" Type="http://schemas.openxmlformats.org/officeDocument/2006/relationships/oleObject" Target="../embeddings/oleObject27.bin"/><Relationship Id="rId9" Type="http://schemas.openxmlformats.org/officeDocument/2006/relationships/chart" Target="../charts/chart554.xml"/><Relationship Id="rId14" Type="http://schemas.openxmlformats.org/officeDocument/2006/relationships/chart" Target="../charts/chart559.xml"/></Relationships>
</file>

<file path=ppt/slides/_rels/slide52.xml.rels><?xml version="1.0" encoding="UTF-8" standalone="yes"?>
<Relationships xmlns="http://schemas.openxmlformats.org/package/2006/relationships"><Relationship Id="rId8" Type="http://schemas.openxmlformats.org/officeDocument/2006/relationships/chart" Target="../charts/chart564.xml"/><Relationship Id="rId13" Type="http://schemas.openxmlformats.org/officeDocument/2006/relationships/chart" Target="../charts/chart569.xml"/><Relationship Id="rId3" Type="http://schemas.openxmlformats.org/officeDocument/2006/relationships/notesSlide" Target="../notesSlides/notesSlide52.xml"/><Relationship Id="rId7" Type="http://schemas.openxmlformats.org/officeDocument/2006/relationships/chart" Target="../charts/chart563.xml"/><Relationship Id="rId12" Type="http://schemas.openxmlformats.org/officeDocument/2006/relationships/chart" Target="../charts/chart568.xml"/><Relationship Id="rId2" Type="http://schemas.openxmlformats.org/officeDocument/2006/relationships/slideLayout" Target="../slideLayouts/slideLayout7.xml"/><Relationship Id="rId16" Type="http://schemas.openxmlformats.org/officeDocument/2006/relationships/chart" Target="../charts/chart572.xml"/><Relationship Id="rId1" Type="http://schemas.openxmlformats.org/officeDocument/2006/relationships/tags" Target="../tags/tag79.xml"/><Relationship Id="rId6" Type="http://schemas.openxmlformats.org/officeDocument/2006/relationships/chart" Target="../charts/chart562.xml"/><Relationship Id="rId11" Type="http://schemas.openxmlformats.org/officeDocument/2006/relationships/chart" Target="../charts/chart567.xml"/><Relationship Id="rId5" Type="http://schemas.openxmlformats.org/officeDocument/2006/relationships/image" Target="../media/image28.emf"/><Relationship Id="rId15" Type="http://schemas.openxmlformats.org/officeDocument/2006/relationships/chart" Target="../charts/chart571.xml"/><Relationship Id="rId10" Type="http://schemas.openxmlformats.org/officeDocument/2006/relationships/chart" Target="../charts/chart566.xml"/><Relationship Id="rId4" Type="http://schemas.openxmlformats.org/officeDocument/2006/relationships/oleObject" Target="../embeddings/oleObject27.bin"/><Relationship Id="rId9" Type="http://schemas.openxmlformats.org/officeDocument/2006/relationships/chart" Target="../charts/chart565.xml"/><Relationship Id="rId14" Type="http://schemas.openxmlformats.org/officeDocument/2006/relationships/chart" Target="../charts/chart570.xml"/></Relationships>
</file>

<file path=ppt/slides/_rels/slide53.xml.rels><?xml version="1.0" encoding="UTF-8" standalone="yes"?>
<Relationships xmlns="http://schemas.openxmlformats.org/package/2006/relationships"><Relationship Id="rId8" Type="http://schemas.openxmlformats.org/officeDocument/2006/relationships/chart" Target="../charts/chart575.xml"/><Relationship Id="rId13" Type="http://schemas.openxmlformats.org/officeDocument/2006/relationships/chart" Target="../charts/chart580.xml"/><Relationship Id="rId3" Type="http://schemas.openxmlformats.org/officeDocument/2006/relationships/notesSlide" Target="../notesSlides/notesSlide53.xml"/><Relationship Id="rId7" Type="http://schemas.openxmlformats.org/officeDocument/2006/relationships/chart" Target="../charts/chart574.xml"/><Relationship Id="rId12" Type="http://schemas.openxmlformats.org/officeDocument/2006/relationships/chart" Target="../charts/chart579.xml"/><Relationship Id="rId2" Type="http://schemas.openxmlformats.org/officeDocument/2006/relationships/slideLayout" Target="../slideLayouts/slideLayout7.xml"/><Relationship Id="rId16" Type="http://schemas.openxmlformats.org/officeDocument/2006/relationships/chart" Target="../charts/chart583.xml"/><Relationship Id="rId1" Type="http://schemas.openxmlformats.org/officeDocument/2006/relationships/tags" Target="../tags/tag80.xml"/><Relationship Id="rId6" Type="http://schemas.openxmlformats.org/officeDocument/2006/relationships/chart" Target="../charts/chart573.xml"/><Relationship Id="rId11" Type="http://schemas.openxmlformats.org/officeDocument/2006/relationships/chart" Target="../charts/chart578.xml"/><Relationship Id="rId5" Type="http://schemas.openxmlformats.org/officeDocument/2006/relationships/image" Target="../media/image28.emf"/><Relationship Id="rId15" Type="http://schemas.openxmlformats.org/officeDocument/2006/relationships/chart" Target="../charts/chart582.xml"/><Relationship Id="rId10" Type="http://schemas.openxmlformats.org/officeDocument/2006/relationships/chart" Target="../charts/chart577.xml"/><Relationship Id="rId4" Type="http://schemas.openxmlformats.org/officeDocument/2006/relationships/oleObject" Target="../embeddings/oleObject27.bin"/><Relationship Id="rId9" Type="http://schemas.openxmlformats.org/officeDocument/2006/relationships/chart" Target="../charts/chart576.xml"/><Relationship Id="rId14" Type="http://schemas.openxmlformats.org/officeDocument/2006/relationships/chart" Target="../charts/chart581.xml"/></Relationships>
</file>

<file path=ppt/slides/_rels/slide54.xml.rels><?xml version="1.0" encoding="UTF-8" standalone="yes"?>
<Relationships xmlns="http://schemas.openxmlformats.org/package/2006/relationships"><Relationship Id="rId8" Type="http://schemas.openxmlformats.org/officeDocument/2006/relationships/chart" Target="../charts/chart586.xml"/><Relationship Id="rId13" Type="http://schemas.openxmlformats.org/officeDocument/2006/relationships/chart" Target="../charts/chart591.xml"/><Relationship Id="rId3" Type="http://schemas.openxmlformats.org/officeDocument/2006/relationships/notesSlide" Target="../notesSlides/notesSlide54.xml"/><Relationship Id="rId7" Type="http://schemas.openxmlformats.org/officeDocument/2006/relationships/chart" Target="../charts/chart585.xml"/><Relationship Id="rId12" Type="http://schemas.openxmlformats.org/officeDocument/2006/relationships/chart" Target="../charts/chart590.xml"/><Relationship Id="rId2" Type="http://schemas.openxmlformats.org/officeDocument/2006/relationships/slideLayout" Target="../slideLayouts/slideLayout7.xml"/><Relationship Id="rId16" Type="http://schemas.openxmlformats.org/officeDocument/2006/relationships/chart" Target="../charts/chart594.xml"/><Relationship Id="rId1" Type="http://schemas.openxmlformats.org/officeDocument/2006/relationships/tags" Target="../tags/tag81.xml"/><Relationship Id="rId6" Type="http://schemas.openxmlformats.org/officeDocument/2006/relationships/chart" Target="../charts/chart584.xml"/><Relationship Id="rId11" Type="http://schemas.openxmlformats.org/officeDocument/2006/relationships/chart" Target="../charts/chart589.xml"/><Relationship Id="rId5" Type="http://schemas.openxmlformats.org/officeDocument/2006/relationships/image" Target="../media/image28.emf"/><Relationship Id="rId15" Type="http://schemas.openxmlformats.org/officeDocument/2006/relationships/chart" Target="../charts/chart593.xml"/><Relationship Id="rId10" Type="http://schemas.openxmlformats.org/officeDocument/2006/relationships/chart" Target="../charts/chart588.xml"/><Relationship Id="rId4" Type="http://schemas.openxmlformats.org/officeDocument/2006/relationships/oleObject" Target="../embeddings/oleObject27.bin"/><Relationship Id="rId9" Type="http://schemas.openxmlformats.org/officeDocument/2006/relationships/chart" Target="../charts/chart587.xml"/><Relationship Id="rId14" Type="http://schemas.openxmlformats.org/officeDocument/2006/relationships/chart" Target="../charts/chart592.xml"/></Relationships>
</file>

<file path=ppt/slides/_rels/slide55.xml.rels><?xml version="1.0" encoding="UTF-8" standalone="yes"?>
<Relationships xmlns="http://schemas.openxmlformats.org/package/2006/relationships"><Relationship Id="rId8" Type="http://schemas.openxmlformats.org/officeDocument/2006/relationships/chart" Target="../charts/chart597.xml"/><Relationship Id="rId13" Type="http://schemas.openxmlformats.org/officeDocument/2006/relationships/chart" Target="../charts/chart602.xml"/><Relationship Id="rId3" Type="http://schemas.openxmlformats.org/officeDocument/2006/relationships/notesSlide" Target="../notesSlides/notesSlide55.xml"/><Relationship Id="rId7" Type="http://schemas.openxmlformats.org/officeDocument/2006/relationships/chart" Target="../charts/chart596.xml"/><Relationship Id="rId12" Type="http://schemas.openxmlformats.org/officeDocument/2006/relationships/chart" Target="../charts/chart601.xml"/><Relationship Id="rId2" Type="http://schemas.openxmlformats.org/officeDocument/2006/relationships/slideLayout" Target="../slideLayouts/slideLayout7.xml"/><Relationship Id="rId16" Type="http://schemas.openxmlformats.org/officeDocument/2006/relationships/chart" Target="../charts/chart605.xml"/><Relationship Id="rId1" Type="http://schemas.openxmlformats.org/officeDocument/2006/relationships/tags" Target="../tags/tag82.xml"/><Relationship Id="rId6" Type="http://schemas.openxmlformats.org/officeDocument/2006/relationships/chart" Target="../charts/chart595.xml"/><Relationship Id="rId11" Type="http://schemas.openxmlformats.org/officeDocument/2006/relationships/chart" Target="../charts/chart600.xml"/><Relationship Id="rId5" Type="http://schemas.openxmlformats.org/officeDocument/2006/relationships/image" Target="../media/image28.emf"/><Relationship Id="rId15" Type="http://schemas.openxmlformats.org/officeDocument/2006/relationships/chart" Target="../charts/chart604.xml"/><Relationship Id="rId10" Type="http://schemas.openxmlformats.org/officeDocument/2006/relationships/chart" Target="../charts/chart599.xml"/><Relationship Id="rId4" Type="http://schemas.openxmlformats.org/officeDocument/2006/relationships/oleObject" Target="../embeddings/oleObject27.bin"/><Relationship Id="rId9" Type="http://schemas.openxmlformats.org/officeDocument/2006/relationships/chart" Target="../charts/chart598.xml"/><Relationship Id="rId14" Type="http://schemas.openxmlformats.org/officeDocument/2006/relationships/chart" Target="../charts/chart603.xml"/></Relationships>
</file>

<file path=ppt/slides/_rels/slide56.xml.rels><?xml version="1.0" encoding="UTF-8" standalone="yes"?>
<Relationships xmlns="http://schemas.openxmlformats.org/package/2006/relationships"><Relationship Id="rId8" Type="http://schemas.openxmlformats.org/officeDocument/2006/relationships/chart" Target="../charts/chart608.xml"/><Relationship Id="rId13" Type="http://schemas.openxmlformats.org/officeDocument/2006/relationships/chart" Target="../charts/chart613.xml"/><Relationship Id="rId3" Type="http://schemas.openxmlformats.org/officeDocument/2006/relationships/notesSlide" Target="../notesSlides/notesSlide56.xml"/><Relationship Id="rId7" Type="http://schemas.openxmlformats.org/officeDocument/2006/relationships/chart" Target="../charts/chart607.xml"/><Relationship Id="rId12" Type="http://schemas.openxmlformats.org/officeDocument/2006/relationships/chart" Target="../charts/chart612.xml"/><Relationship Id="rId2" Type="http://schemas.openxmlformats.org/officeDocument/2006/relationships/slideLayout" Target="../slideLayouts/slideLayout7.xml"/><Relationship Id="rId16" Type="http://schemas.openxmlformats.org/officeDocument/2006/relationships/chart" Target="../charts/chart616.xml"/><Relationship Id="rId1" Type="http://schemas.openxmlformats.org/officeDocument/2006/relationships/tags" Target="../tags/tag83.xml"/><Relationship Id="rId6" Type="http://schemas.openxmlformats.org/officeDocument/2006/relationships/chart" Target="../charts/chart606.xml"/><Relationship Id="rId11" Type="http://schemas.openxmlformats.org/officeDocument/2006/relationships/chart" Target="../charts/chart611.xml"/><Relationship Id="rId5" Type="http://schemas.openxmlformats.org/officeDocument/2006/relationships/image" Target="../media/image28.emf"/><Relationship Id="rId15" Type="http://schemas.openxmlformats.org/officeDocument/2006/relationships/chart" Target="../charts/chart615.xml"/><Relationship Id="rId10" Type="http://schemas.openxmlformats.org/officeDocument/2006/relationships/chart" Target="../charts/chart610.xml"/><Relationship Id="rId4" Type="http://schemas.openxmlformats.org/officeDocument/2006/relationships/oleObject" Target="../embeddings/oleObject27.bin"/><Relationship Id="rId9" Type="http://schemas.openxmlformats.org/officeDocument/2006/relationships/chart" Target="../charts/chart609.xml"/><Relationship Id="rId14" Type="http://schemas.openxmlformats.org/officeDocument/2006/relationships/chart" Target="../charts/chart614.xml"/></Relationships>
</file>

<file path=ppt/slides/_rels/slide57.xml.rels><?xml version="1.0" encoding="UTF-8" standalone="yes"?>
<Relationships xmlns="http://schemas.openxmlformats.org/package/2006/relationships"><Relationship Id="rId8" Type="http://schemas.openxmlformats.org/officeDocument/2006/relationships/chart" Target="../charts/chart619.xml"/><Relationship Id="rId13" Type="http://schemas.openxmlformats.org/officeDocument/2006/relationships/chart" Target="../charts/chart624.xml"/><Relationship Id="rId3" Type="http://schemas.openxmlformats.org/officeDocument/2006/relationships/notesSlide" Target="../notesSlides/notesSlide57.xml"/><Relationship Id="rId7" Type="http://schemas.openxmlformats.org/officeDocument/2006/relationships/chart" Target="../charts/chart618.xml"/><Relationship Id="rId12" Type="http://schemas.openxmlformats.org/officeDocument/2006/relationships/chart" Target="../charts/chart623.xml"/><Relationship Id="rId2" Type="http://schemas.openxmlformats.org/officeDocument/2006/relationships/slideLayout" Target="../slideLayouts/slideLayout7.xml"/><Relationship Id="rId16" Type="http://schemas.openxmlformats.org/officeDocument/2006/relationships/chart" Target="../charts/chart627.xml"/><Relationship Id="rId1" Type="http://schemas.openxmlformats.org/officeDocument/2006/relationships/tags" Target="../tags/tag84.xml"/><Relationship Id="rId6" Type="http://schemas.openxmlformats.org/officeDocument/2006/relationships/chart" Target="../charts/chart617.xml"/><Relationship Id="rId11" Type="http://schemas.openxmlformats.org/officeDocument/2006/relationships/chart" Target="../charts/chart622.xml"/><Relationship Id="rId5" Type="http://schemas.openxmlformats.org/officeDocument/2006/relationships/image" Target="../media/image28.emf"/><Relationship Id="rId15" Type="http://schemas.openxmlformats.org/officeDocument/2006/relationships/chart" Target="../charts/chart626.xml"/><Relationship Id="rId10" Type="http://schemas.openxmlformats.org/officeDocument/2006/relationships/chart" Target="../charts/chart621.xml"/><Relationship Id="rId4" Type="http://schemas.openxmlformats.org/officeDocument/2006/relationships/oleObject" Target="../embeddings/oleObject27.bin"/><Relationship Id="rId9" Type="http://schemas.openxmlformats.org/officeDocument/2006/relationships/chart" Target="../charts/chart620.xml"/><Relationship Id="rId14" Type="http://schemas.openxmlformats.org/officeDocument/2006/relationships/chart" Target="../charts/chart625.xml"/></Relationships>
</file>

<file path=ppt/slides/_rels/slide58.xml.rels><?xml version="1.0" encoding="UTF-8" standalone="yes"?>
<Relationships xmlns="http://schemas.openxmlformats.org/package/2006/relationships"><Relationship Id="rId8" Type="http://schemas.openxmlformats.org/officeDocument/2006/relationships/chart" Target="../charts/chart630.xml"/><Relationship Id="rId13" Type="http://schemas.openxmlformats.org/officeDocument/2006/relationships/chart" Target="../charts/chart635.xml"/><Relationship Id="rId3" Type="http://schemas.openxmlformats.org/officeDocument/2006/relationships/notesSlide" Target="../notesSlides/notesSlide58.xml"/><Relationship Id="rId7" Type="http://schemas.openxmlformats.org/officeDocument/2006/relationships/chart" Target="../charts/chart629.xml"/><Relationship Id="rId12" Type="http://schemas.openxmlformats.org/officeDocument/2006/relationships/chart" Target="../charts/chart634.xml"/><Relationship Id="rId2" Type="http://schemas.openxmlformats.org/officeDocument/2006/relationships/slideLayout" Target="../slideLayouts/slideLayout7.xml"/><Relationship Id="rId16" Type="http://schemas.openxmlformats.org/officeDocument/2006/relationships/chart" Target="../charts/chart638.xml"/><Relationship Id="rId1" Type="http://schemas.openxmlformats.org/officeDocument/2006/relationships/tags" Target="../tags/tag85.xml"/><Relationship Id="rId6" Type="http://schemas.openxmlformats.org/officeDocument/2006/relationships/chart" Target="../charts/chart628.xml"/><Relationship Id="rId11" Type="http://schemas.openxmlformats.org/officeDocument/2006/relationships/chart" Target="../charts/chart633.xml"/><Relationship Id="rId5" Type="http://schemas.openxmlformats.org/officeDocument/2006/relationships/image" Target="../media/image28.emf"/><Relationship Id="rId15" Type="http://schemas.openxmlformats.org/officeDocument/2006/relationships/chart" Target="../charts/chart637.xml"/><Relationship Id="rId10" Type="http://schemas.openxmlformats.org/officeDocument/2006/relationships/chart" Target="../charts/chart632.xml"/><Relationship Id="rId4" Type="http://schemas.openxmlformats.org/officeDocument/2006/relationships/oleObject" Target="../embeddings/oleObject27.bin"/><Relationship Id="rId9" Type="http://schemas.openxmlformats.org/officeDocument/2006/relationships/chart" Target="../charts/chart631.xml"/><Relationship Id="rId14" Type="http://schemas.openxmlformats.org/officeDocument/2006/relationships/chart" Target="../charts/chart636.xml"/></Relationships>
</file>

<file path=ppt/slides/_rels/slide59.xml.rels><?xml version="1.0" encoding="UTF-8" standalone="yes"?>
<Relationships xmlns="http://schemas.openxmlformats.org/package/2006/relationships"><Relationship Id="rId8" Type="http://schemas.openxmlformats.org/officeDocument/2006/relationships/chart" Target="../charts/chart641.xml"/><Relationship Id="rId13" Type="http://schemas.openxmlformats.org/officeDocument/2006/relationships/chart" Target="../charts/chart646.xml"/><Relationship Id="rId3" Type="http://schemas.openxmlformats.org/officeDocument/2006/relationships/notesSlide" Target="../notesSlides/notesSlide59.xml"/><Relationship Id="rId7" Type="http://schemas.openxmlformats.org/officeDocument/2006/relationships/chart" Target="../charts/chart640.xml"/><Relationship Id="rId12" Type="http://schemas.openxmlformats.org/officeDocument/2006/relationships/chart" Target="../charts/chart645.xml"/><Relationship Id="rId2" Type="http://schemas.openxmlformats.org/officeDocument/2006/relationships/slideLayout" Target="../slideLayouts/slideLayout7.xml"/><Relationship Id="rId16" Type="http://schemas.openxmlformats.org/officeDocument/2006/relationships/chart" Target="../charts/chart649.xml"/><Relationship Id="rId1" Type="http://schemas.openxmlformats.org/officeDocument/2006/relationships/tags" Target="../tags/tag86.xml"/><Relationship Id="rId6" Type="http://schemas.openxmlformats.org/officeDocument/2006/relationships/chart" Target="../charts/chart639.xml"/><Relationship Id="rId11" Type="http://schemas.openxmlformats.org/officeDocument/2006/relationships/chart" Target="../charts/chart644.xml"/><Relationship Id="rId5" Type="http://schemas.openxmlformats.org/officeDocument/2006/relationships/image" Target="../media/image28.emf"/><Relationship Id="rId15" Type="http://schemas.openxmlformats.org/officeDocument/2006/relationships/chart" Target="../charts/chart648.xml"/><Relationship Id="rId10" Type="http://schemas.openxmlformats.org/officeDocument/2006/relationships/chart" Target="../charts/chart643.xml"/><Relationship Id="rId4" Type="http://schemas.openxmlformats.org/officeDocument/2006/relationships/oleObject" Target="../embeddings/oleObject27.bin"/><Relationship Id="rId9" Type="http://schemas.openxmlformats.org/officeDocument/2006/relationships/chart" Target="../charts/chart642.xml"/><Relationship Id="rId14" Type="http://schemas.openxmlformats.org/officeDocument/2006/relationships/chart" Target="../charts/chart647.xml"/></Relationships>
</file>

<file path=ppt/slides/_rels/slide6.xml.rels><?xml version="1.0" encoding="UTF-8" standalone="yes"?>
<Relationships xmlns="http://schemas.openxmlformats.org/package/2006/relationships"><Relationship Id="rId8" Type="http://schemas.openxmlformats.org/officeDocument/2006/relationships/chart" Target="../charts/chart58.xml"/><Relationship Id="rId13" Type="http://schemas.openxmlformats.org/officeDocument/2006/relationships/chart" Target="../charts/chart63.xml"/><Relationship Id="rId3" Type="http://schemas.openxmlformats.org/officeDocument/2006/relationships/notesSlide" Target="../notesSlides/notesSlide6.xml"/><Relationship Id="rId7" Type="http://schemas.openxmlformats.org/officeDocument/2006/relationships/chart" Target="../charts/chart57.xml"/><Relationship Id="rId12" Type="http://schemas.openxmlformats.org/officeDocument/2006/relationships/chart" Target="../charts/chart62.xml"/><Relationship Id="rId2" Type="http://schemas.openxmlformats.org/officeDocument/2006/relationships/slideLayout" Target="../slideLayouts/slideLayout7.xml"/><Relationship Id="rId16" Type="http://schemas.openxmlformats.org/officeDocument/2006/relationships/chart" Target="../charts/chart66.xml"/><Relationship Id="rId1" Type="http://schemas.openxmlformats.org/officeDocument/2006/relationships/tags" Target="../tags/tag33.xml"/><Relationship Id="rId6" Type="http://schemas.openxmlformats.org/officeDocument/2006/relationships/chart" Target="../charts/chart56.xml"/><Relationship Id="rId11" Type="http://schemas.openxmlformats.org/officeDocument/2006/relationships/chart" Target="../charts/chart61.xml"/><Relationship Id="rId5" Type="http://schemas.openxmlformats.org/officeDocument/2006/relationships/image" Target="../media/image28.emf"/><Relationship Id="rId15" Type="http://schemas.openxmlformats.org/officeDocument/2006/relationships/chart" Target="../charts/chart65.xml"/><Relationship Id="rId10" Type="http://schemas.openxmlformats.org/officeDocument/2006/relationships/chart" Target="../charts/chart60.xml"/><Relationship Id="rId4" Type="http://schemas.openxmlformats.org/officeDocument/2006/relationships/oleObject" Target="../embeddings/oleObject27.bin"/><Relationship Id="rId9" Type="http://schemas.openxmlformats.org/officeDocument/2006/relationships/chart" Target="../charts/chart59.xml"/><Relationship Id="rId14" Type="http://schemas.openxmlformats.org/officeDocument/2006/relationships/chart" Target="../charts/chart64.xml"/></Relationships>
</file>

<file path=ppt/slides/_rels/slide60.xml.rels><?xml version="1.0" encoding="UTF-8" standalone="yes"?>
<Relationships xmlns="http://schemas.openxmlformats.org/package/2006/relationships"><Relationship Id="rId8" Type="http://schemas.openxmlformats.org/officeDocument/2006/relationships/chart" Target="../charts/chart652.xml"/><Relationship Id="rId13" Type="http://schemas.openxmlformats.org/officeDocument/2006/relationships/chart" Target="../charts/chart657.xml"/><Relationship Id="rId3" Type="http://schemas.openxmlformats.org/officeDocument/2006/relationships/notesSlide" Target="../notesSlides/notesSlide60.xml"/><Relationship Id="rId7" Type="http://schemas.openxmlformats.org/officeDocument/2006/relationships/chart" Target="../charts/chart651.xml"/><Relationship Id="rId12" Type="http://schemas.openxmlformats.org/officeDocument/2006/relationships/chart" Target="../charts/chart656.xml"/><Relationship Id="rId2" Type="http://schemas.openxmlformats.org/officeDocument/2006/relationships/slideLayout" Target="../slideLayouts/slideLayout7.xml"/><Relationship Id="rId16" Type="http://schemas.openxmlformats.org/officeDocument/2006/relationships/chart" Target="../charts/chart660.xml"/><Relationship Id="rId1" Type="http://schemas.openxmlformats.org/officeDocument/2006/relationships/tags" Target="../tags/tag87.xml"/><Relationship Id="rId6" Type="http://schemas.openxmlformats.org/officeDocument/2006/relationships/chart" Target="../charts/chart650.xml"/><Relationship Id="rId11" Type="http://schemas.openxmlformats.org/officeDocument/2006/relationships/chart" Target="../charts/chart655.xml"/><Relationship Id="rId5" Type="http://schemas.openxmlformats.org/officeDocument/2006/relationships/image" Target="../media/image28.emf"/><Relationship Id="rId15" Type="http://schemas.openxmlformats.org/officeDocument/2006/relationships/chart" Target="../charts/chart659.xml"/><Relationship Id="rId10" Type="http://schemas.openxmlformats.org/officeDocument/2006/relationships/chart" Target="../charts/chart654.xml"/><Relationship Id="rId4" Type="http://schemas.openxmlformats.org/officeDocument/2006/relationships/oleObject" Target="../embeddings/oleObject27.bin"/><Relationship Id="rId9" Type="http://schemas.openxmlformats.org/officeDocument/2006/relationships/chart" Target="../charts/chart653.xml"/><Relationship Id="rId14" Type="http://schemas.openxmlformats.org/officeDocument/2006/relationships/chart" Target="../charts/chart658.xml"/></Relationships>
</file>

<file path=ppt/slides/_rels/slide61.xml.rels><?xml version="1.0" encoding="UTF-8" standalone="yes"?>
<Relationships xmlns="http://schemas.openxmlformats.org/package/2006/relationships"><Relationship Id="rId8" Type="http://schemas.openxmlformats.org/officeDocument/2006/relationships/chart" Target="../charts/chart663.xml"/><Relationship Id="rId13" Type="http://schemas.openxmlformats.org/officeDocument/2006/relationships/chart" Target="../charts/chart668.xml"/><Relationship Id="rId3" Type="http://schemas.openxmlformats.org/officeDocument/2006/relationships/notesSlide" Target="../notesSlides/notesSlide61.xml"/><Relationship Id="rId7" Type="http://schemas.openxmlformats.org/officeDocument/2006/relationships/chart" Target="../charts/chart662.xml"/><Relationship Id="rId12" Type="http://schemas.openxmlformats.org/officeDocument/2006/relationships/chart" Target="../charts/chart667.xml"/><Relationship Id="rId2" Type="http://schemas.openxmlformats.org/officeDocument/2006/relationships/slideLayout" Target="../slideLayouts/slideLayout7.xml"/><Relationship Id="rId16" Type="http://schemas.openxmlformats.org/officeDocument/2006/relationships/chart" Target="../charts/chart671.xml"/><Relationship Id="rId1" Type="http://schemas.openxmlformats.org/officeDocument/2006/relationships/tags" Target="../tags/tag88.xml"/><Relationship Id="rId6" Type="http://schemas.openxmlformats.org/officeDocument/2006/relationships/chart" Target="../charts/chart661.xml"/><Relationship Id="rId11" Type="http://schemas.openxmlformats.org/officeDocument/2006/relationships/chart" Target="../charts/chart666.xml"/><Relationship Id="rId5" Type="http://schemas.openxmlformats.org/officeDocument/2006/relationships/image" Target="../media/image28.emf"/><Relationship Id="rId15" Type="http://schemas.openxmlformats.org/officeDocument/2006/relationships/chart" Target="../charts/chart670.xml"/><Relationship Id="rId10" Type="http://schemas.openxmlformats.org/officeDocument/2006/relationships/chart" Target="../charts/chart665.xml"/><Relationship Id="rId4" Type="http://schemas.openxmlformats.org/officeDocument/2006/relationships/oleObject" Target="../embeddings/oleObject27.bin"/><Relationship Id="rId9" Type="http://schemas.openxmlformats.org/officeDocument/2006/relationships/chart" Target="../charts/chart664.xml"/><Relationship Id="rId14" Type="http://schemas.openxmlformats.org/officeDocument/2006/relationships/chart" Target="../charts/chart669.xml"/></Relationships>
</file>

<file path=ppt/slides/_rels/slide62.xml.rels><?xml version="1.0" encoding="UTF-8" standalone="yes"?>
<Relationships xmlns="http://schemas.openxmlformats.org/package/2006/relationships"><Relationship Id="rId8" Type="http://schemas.openxmlformats.org/officeDocument/2006/relationships/chart" Target="../charts/chart674.xml"/><Relationship Id="rId13" Type="http://schemas.openxmlformats.org/officeDocument/2006/relationships/chart" Target="../charts/chart679.xml"/><Relationship Id="rId3" Type="http://schemas.openxmlformats.org/officeDocument/2006/relationships/notesSlide" Target="../notesSlides/notesSlide62.xml"/><Relationship Id="rId7" Type="http://schemas.openxmlformats.org/officeDocument/2006/relationships/chart" Target="../charts/chart673.xml"/><Relationship Id="rId12" Type="http://schemas.openxmlformats.org/officeDocument/2006/relationships/chart" Target="../charts/chart678.xml"/><Relationship Id="rId2" Type="http://schemas.openxmlformats.org/officeDocument/2006/relationships/slideLayout" Target="../slideLayouts/slideLayout7.xml"/><Relationship Id="rId16" Type="http://schemas.openxmlformats.org/officeDocument/2006/relationships/chart" Target="../charts/chart682.xml"/><Relationship Id="rId1" Type="http://schemas.openxmlformats.org/officeDocument/2006/relationships/tags" Target="../tags/tag89.xml"/><Relationship Id="rId6" Type="http://schemas.openxmlformats.org/officeDocument/2006/relationships/chart" Target="../charts/chart672.xml"/><Relationship Id="rId11" Type="http://schemas.openxmlformats.org/officeDocument/2006/relationships/chart" Target="../charts/chart677.xml"/><Relationship Id="rId5" Type="http://schemas.openxmlformats.org/officeDocument/2006/relationships/image" Target="../media/image28.emf"/><Relationship Id="rId15" Type="http://schemas.openxmlformats.org/officeDocument/2006/relationships/chart" Target="../charts/chart681.xml"/><Relationship Id="rId10" Type="http://schemas.openxmlformats.org/officeDocument/2006/relationships/chart" Target="../charts/chart676.xml"/><Relationship Id="rId4" Type="http://schemas.openxmlformats.org/officeDocument/2006/relationships/oleObject" Target="../embeddings/oleObject27.bin"/><Relationship Id="rId9" Type="http://schemas.openxmlformats.org/officeDocument/2006/relationships/chart" Target="../charts/chart675.xml"/><Relationship Id="rId14" Type="http://schemas.openxmlformats.org/officeDocument/2006/relationships/chart" Target="../charts/chart680.xml"/></Relationships>
</file>

<file path=ppt/slides/_rels/slide63.xml.rels><?xml version="1.0" encoding="UTF-8" standalone="yes"?>
<Relationships xmlns="http://schemas.openxmlformats.org/package/2006/relationships"><Relationship Id="rId8" Type="http://schemas.openxmlformats.org/officeDocument/2006/relationships/chart" Target="../charts/chart685.xml"/><Relationship Id="rId13" Type="http://schemas.openxmlformats.org/officeDocument/2006/relationships/chart" Target="../charts/chart690.xml"/><Relationship Id="rId3" Type="http://schemas.openxmlformats.org/officeDocument/2006/relationships/notesSlide" Target="../notesSlides/notesSlide63.xml"/><Relationship Id="rId7" Type="http://schemas.openxmlformats.org/officeDocument/2006/relationships/chart" Target="../charts/chart684.xml"/><Relationship Id="rId12" Type="http://schemas.openxmlformats.org/officeDocument/2006/relationships/chart" Target="../charts/chart689.xml"/><Relationship Id="rId2" Type="http://schemas.openxmlformats.org/officeDocument/2006/relationships/slideLayout" Target="../slideLayouts/slideLayout7.xml"/><Relationship Id="rId16" Type="http://schemas.openxmlformats.org/officeDocument/2006/relationships/chart" Target="../charts/chart693.xml"/><Relationship Id="rId1" Type="http://schemas.openxmlformats.org/officeDocument/2006/relationships/tags" Target="../tags/tag90.xml"/><Relationship Id="rId6" Type="http://schemas.openxmlformats.org/officeDocument/2006/relationships/chart" Target="../charts/chart683.xml"/><Relationship Id="rId11" Type="http://schemas.openxmlformats.org/officeDocument/2006/relationships/chart" Target="../charts/chart688.xml"/><Relationship Id="rId5" Type="http://schemas.openxmlformats.org/officeDocument/2006/relationships/image" Target="../media/image28.emf"/><Relationship Id="rId15" Type="http://schemas.openxmlformats.org/officeDocument/2006/relationships/chart" Target="../charts/chart692.xml"/><Relationship Id="rId10" Type="http://schemas.openxmlformats.org/officeDocument/2006/relationships/chart" Target="../charts/chart687.xml"/><Relationship Id="rId4" Type="http://schemas.openxmlformats.org/officeDocument/2006/relationships/oleObject" Target="../embeddings/oleObject27.bin"/><Relationship Id="rId9" Type="http://schemas.openxmlformats.org/officeDocument/2006/relationships/chart" Target="../charts/chart686.xml"/><Relationship Id="rId14" Type="http://schemas.openxmlformats.org/officeDocument/2006/relationships/chart" Target="../charts/chart691.xml"/></Relationships>
</file>

<file path=ppt/slides/_rels/slide64.xml.rels><?xml version="1.0" encoding="UTF-8" standalone="yes"?>
<Relationships xmlns="http://schemas.openxmlformats.org/package/2006/relationships"><Relationship Id="rId8" Type="http://schemas.openxmlformats.org/officeDocument/2006/relationships/chart" Target="../charts/chart696.xml"/><Relationship Id="rId13" Type="http://schemas.openxmlformats.org/officeDocument/2006/relationships/chart" Target="../charts/chart701.xml"/><Relationship Id="rId3" Type="http://schemas.openxmlformats.org/officeDocument/2006/relationships/notesSlide" Target="../notesSlides/notesSlide64.xml"/><Relationship Id="rId7" Type="http://schemas.openxmlformats.org/officeDocument/2006/relationships/chart" Target="../charts/chart695.xml"/><Relationship Id="rId12" Type="http://schemas.openxmlformats.org/officeDocument/2006/relationships/chart" Target="../charts/chart700.xml"/><Relationship Id="rId2" Type="http://schemas.openxmlformats.org/officeDocument/2006/relationships/slideLayout" Target="../slideLayouts/slideLayout7.xml"/><Relationship Id="rId16" Type="http://schemas.openxmlformats.org/officeDocument/2006/relationships/chart" Target="../charts/chart704.xml"/><Relationship Id="rId1" Type="http://schemas.openxmlformats.org/officeDocument/2006/relationships/tags" Target="../tags/tag91.xml"/><Relationship Id="rId6" Type="http://schemas.openxmlformats.org/officeDocument/2006/relationships/chart" Target="../charts/chart694.xml"/><Relationship Id="rId11" Type="http://schemas.openxmlformats.org/officeDocument/2006/relationships/chart" Target="../charts/chart699.xml"/><Relationship Id="rId5" Type="http://schemas.openxmlformats.org/officeDocument/2006/relationships/image" Target="../media/image28.emf"/><Relationship Id="rId15" Type="http://schemas.openxmlformats.org/officeDocument/2006/relationships/chart" Target="../charts/chart703.xml"/><Relationship Id="rId10" Type="http://schemas.openxmlformats.org/officeDocument/2006/relationships/chart" Target="../charts/chart698.xml"/><Relationship Id="rId4" Type="http://schemas.openxmlformats.org/officeDocument/2006/relationships/oleObject" Target="../embeddings/oleObject27.bin"/><Relationship Id="rId9" Type="http://schemas.openxmlformats.org/officeDocument/2006/relationships/chart" Target="../charts/chart697.xml"/><Relationship Id="rId14" Type="http://schemas.openxmlformats.org/officeDocument/2006/relationships/chart" Target="../charts/chart702.xml"/></Relationships>
</file>

<file path=ppt/slides/_rels/slide65.xml.rels><?xml version="1.0" encoding="UTF-8" standalone="yes"?>
<Relationships xmlns="http://schemas.openxmlformats.org/package/2006/relationships"><Relationship Id="rId8" Type="http://schemas.openxmlformats.org/officeDocument/2006/relationships/chart" Target="../charts/chart707.xml"/><Relationship Id="rId13" Type="http://schemas.openxmlformats.org/officeDocument/2006/relationships/chart" Target="../charts/chart712.xml"/><Relationship Id="rId3" Type="http://schemas.openxmlformats.org/officeDocument/2006/relationships/notesSlide" Target="../notesSlides/notesSlide65.xml"/><Relationship Id="rId7" Type="http://schemas.openxmlformats.org/officeDocument/2006/relationships/chart" Target="../charts/chart706.xml"/><Relationship Id="rId12" Type="http://schemas.openxmlformats.org/officeDocument/2006/relationships/chart" Target="../charts/chart711.xml"/><Relationship Id="rId2" Type="http://schemas.openxmlformats.org/officeDocument/2006/relationships/slideLayout" Target="../slideLayouts/slideLayout7.xml"/><Relationship Id="rId16" Type="http://schemas.openxmlformats.org/officeDocument/2006/relationships/chart" Target="../charts/chart715.xml"/><Relationship Id="rId1" Type="http://schemas.openxmlformats.org/officeDocument/2006/relationships/tags" Target="../tags/tag92.xml"/><Relationship Id="rId6" Type="http://schemas.openxmlformats.org/officeDocument/2006/relationships/chart" Target="../charts/chart705.xml"/><Relationship Id="rId11" Type="http://schemas.openxmlformats.org/officeDocument/2006/relationships/chart" Target="../charts/chart710.xml"/><Relationship Id="rId5" Type="http://schemas.openxmlformats.org/officeDocument/2006/relationships/image" Target="../media/image28.emf"/><Relationship Id="rId15" Type="http://schemas.openxmlformats.org/officeDocument/2006/relationships/chart" Target="../charts/chart714.xml"/><Relationship Id="rId10" Type="http://schemas.openxmlformats.org/officeDocument/2006/relationships/chart" Target="../charts/chart709.xml"/><Relationship Id="rId4" Type="http://schemas.openxmlformats.org/officeDocument/2006/relationships/oleObject" Target="../embeddings/oleObject27.bin"/><Relationship Id="rId9" Type="http://schemas.openxmlformats.org/officeDocument/2006/relationships/chart" Target="../charts/chart708.xml"/><Relationship Id="rId14" Type="http://schemas.openxmlformats.org/officeDocument/2006/relationships/chart" Target="../charts/chart713.xml"/></Relationships>
</file>

<file path=ppt/slides/_rels/slide66.xml.rels><?xml version="1.0" encoding="UTF-8" standalone="yes"?>
<Relationships xmlns="http://schemas.openxmlformats.org/package/2006/relationships"><Relationship Id="rId8" Type="http://schemas.openxmlformats.org/officeDocument/2006/relationships/chart" Target="../charts/chart718.xml"/><Relationship Id="rId13" Type="http://schemas.openxmlformats.org/officeDocument/2006/relationships/chart" Target="../charts/chart723.xml"/><Relationship Id="rId3" Type="http://schemas.openxmlformats.org/officeDocument/2006/relationships/notesSlide" Target="../notesSlides/notesSlide66.xml"/><Relationship Id="rId7" Type="http://schemas.openxmlformats.org/officeDocument/2006/relationships/chart" Target="../charts/chart717.xml"/><Relationship Id="rId12" Type="http://schemas.openxmlformats.org/officeDocument/2006/relationships/chart" Target="../charts/chart722.xml"/><Relationship Id="rId2" Type="http://schemas.openxmlformats.org/officeDocument/2006/relationships/slideLayout" Target="../slideLayouts/slideLayout7.xml"/><Relationship Id="rId16" Type="http://schemas.openxmlformats.org/officeDocument/2006/relationships/chart" Target="../charts/chart726.xml"/><Relationship Id="rId1" Type="http://schemas.openxmlformats.org/officeDocument/2006/relationships/tags" Target="../tags/tag93.xml"/><Relationship Id="rId6" Type="http://schemas.openxmlformats.org/officeDocument/2006/relationships/chart" Target="../charts/chart716.xml"/><Relationship Id="rId11" Type="http://schemas.openxmlformats.org/officeDocument/2006/relationships/chart" Target="../charts/chart721.xml"/><Relationship Id="rId5" Type="http://schemas.openxmlformats.org/officeDocument/2006/relationships/image" Target="../media/image28.emf"/><Relationship Id="rId15" Type="http://schemas.openxmlformats.org/officeDocument/2006/relationships/chart" Target="../charts/chart725.xml"/><Relationship Id="rId10" Type="http://schemas.openxmlformats.org/officeDocument/2006/relationships/chart" Target="../charts/chart720.xml"/><Relationship Id="rId4" Type="http://schemas.openxmlformats.org/officeDocument/2006/relationships/oleObject" Target="../embeddings/oleObject27.bin"/><Relationship Id="rId9" Type="http://schemas.openxmlformats.org/officeDocument/2006/relationships/chart" Target="../charts/chart719.xml"/><Relationship Id="rId14" Type="http://schemas.openxmlformats.org/officeDocument/2006/relationships/chart" Target="../charts/chart724.xml"/></Relationships>
</file>

<file path=ppt/slides/_rels/slide67.xml.rels><?xml version="1.0" encoding="UTF-8" standalone="yes"?>
<Relationships xmlns="http://schemas.openxmlformats.org/package/2006/relationships"><Relationship Id="rId8" Type="http://schemas.openxmlformats.org/officeDocument/2006/relationships/chart" Target="../charts/chart729.xml"/><Relationship Id="rId13" Type="http://schemas.openxmlformats.org/officeDocument/2006/relationships/chart" Target="../charts/chart734.xml"/><Relationship Id="rId3" Type="http://schemas.openxmlformats.org/officeDocument/2006/relationships/notesSlide" Target="../notesSlides/notesSlide67.xml"/><Relationship Id="rId7" Type="http://schemas.openxmlformats.org/officeDocument/2006/relationships/chart" Target="../charts/chart728.xml"/><Relationship Id="rId12" Type="http://schemas.openxmlformats.org/officeDocument/2006/relationships/chart" Target="../charts/chart733.xml"/><Relationship Id="rId2" Type="http://schemas.openxmlformats.org/officeDocument/2006/relationships/slideLayout" Target="../slideLayouts/slideLayout7.xml"/><Relationship Id="rId16" Type="http://schemas.openxmlformats.org/officeDocument/2006/relationships/chart" Target="../charts/chart737.xml"/><Relationship Id="rId1" Type="http://schemas.openxmlformats.org/officeDocument/2006/relationships/tags" Target="../tags/tag94.xml"/><Relationship Id="rId6" Type="http://schemas.openxmlformats.org/officeDocument/2006/relationships/chart" Target="../charts/chart727.xml"/><Relationship Id="rId11" Type="http://schemas.openxmlformats.org/officeDocument/2006/relationships/chart" Target="../charts/chart732.xml"/><Relationship Id="rId5" Type="http://schemas.openxmlformats.org/officeDocument/2006/relationships/image" Target="../media/image28.emf"/><Relationship Id="rId15" Type="http://schemas.openxmlformats.org/officeDocument/2006/relationships/chart" Target="../charts/chart736.xml"/><Relationship Id="rId10" Type="http://schemas.openxmlformats.org/officeDocument/2006/relationships/chart" Target="../charts/chart731.xml"/><Relationship Id="rId4" Type="http://schemas.openxmlformats.org/officeDocument/2006/relationships/oleObject" Target="../embeddings/oleObject27.bin"/><Relationship Id="rId9" Type="http://schemas.openxmlformats.org/officeDocument/2006/relationships/chart" Target="../charts/chart730.xml"/><Relationship Id="rId14" Type="http://schemas.openxmlformats.org/officeDocument/2006/relationships/chart" Target="../charts/chart735.xml"/></Relationships>
</file>

<file path=ppt/slides/_rels/slide68.xml.rels><?xml version="1.0" encoding="UTF-8" standalone="yes"?>
<Relationships xmlns="http://schemas.openxmlformats.org/package/2006/relationships"><Relationship Id="rId8" Type="http://schemas.openxmlformats.org/officeDocument/2006/relationships/chart" Target="../charts/chart740.xml"/><Relationship Id="rId13" Type="http://schemas.openxmlformats.org/officeDocument/2006/relationships/chart" Target="../charts/chart745.xml"/><Relationship Id="rId3" Type="http://schemas.openxmlformats.org/officeDocument/2006/relationships/notesSlide" Target="../notesSlides/notesSlide68.xml"/><Relationship Id="rId7" Type="http://schemas.openxmlformats.org/officeDocument/2006/relationships/chart" Target="../charts/chart739.xml"/><Relationship Id="rId12" Type="http://schemas.openxmlformats.org/officeDocument/2006/relationships/chart" Target="../charts/chart744.xml"/><Relationship Id="rId2" Type="http://schemas.openxmlformats.org/officeDocument/2006/relationships/slideLayout" Target="../slideLayouts/slideLayout7.xml"/><Relationship Id="rId16" Type="http://schemas.openxmlformats.org/officeDocument/2006/relationships/chart" Target="../charts/chart748.xml"/><Relationship Id="rId1" Type="http://schemas.openxmlformats.org/officeDocument/2006/relationships/tags" Target="../tags/tag95.xml"/><Relationship Id="rId6" Type="http://schemas.openxmlformats.org/officeDocument/2006/relationships/chart" Target="../charts/chart738.xml"/><Relationship Id="rId11" Type="http://schemas.openxmlformats.org/officeDocument/2006/relationships/chart" Target="../charts/chart743.xml"/><Relationship Id="rId5" Type="http://schemas.openxmlformats.org/officeDocument/2006/relationships/image" Target="../media/image28.emf"/><Relationship Id="rId15" Type="http://schemas.openxmlformats.org/officeDocument/2006/relationships/chart" Target="../charts/chart747.xml"/><Relationship Id="rId10" Type="http://schemas.openxmlformats.org/officeDocument/2006/relationships/chart" Target="../charts/chart742.xml"/><Relationship Id="rId4" Type="http://schemas.openxmlformats.org/officeDocument/2006/relationships/oleObject" Target="../embeddings/oleObject27.bin"/><Relationship Id="rId9" Type="http://schemas.openxmlformats.org/officeDocument/2006/relationships/chart" Target="../charts/chart741.xml"/><Relationship Id="rId14" Type="http://schemas.openxmlformats.org/officeDocument/2006/relationships/chart" Target="../charts/chart746.xml"/></Relationships>
</file>

<file path=ppt/slides/_rels/slide69.xml.rels><?xml version="1.0" encoding="UTF-8" standalone="yes"?>
<Relationships xmlns="http://schemas.openxmlformats.org/package/2006/relationships"><Relationship Id="rId8" Type="http://schemas.openxmlformats.org/officeDocument/2006/relationships/chart" Target="../charts/chart751.xml"/><Relationship Id="rId13" Type="http://schemas.openxmlformats.org/officeDocument/2006/relationships/chart" Target="../charts/chart756.xml"/><Relationship Id="rId3" Type="http://schemas.openxmlformats.org/officeDocument/2006/relationships/notesSlide" Target="../notesSlides/notesSlide69.xml"/><Relationship Id="rId7" Type="http://schemas.openxmlformats.org/officeDocument/2006/relationships/chart" Target="../charts/chart750.xml"/><Relationship Id="rId12" Type="http://schemas.openxmlformats.org/officeDocument/2006/relationships/chart" Target="../charts/chart755.xml"/><Relationship Id="rId2" Type="http://schemas.openxmlformats.org/officeDocument/2006/relationships/slideLayout" Target="../slideLayouts/slideLayout7.xml"/><Relationship Id="rId16" Type="http://schemas.openxmlformats.org/officeDocument/2006/relationships/chart" Target="../charts/chart759.xml"/><Relationship Id="rId1" Type="http://schemas.openxmlformats.org/officeDocument/2006/relationships/tags" Target="../tags/tag96.xml"/><Relationship Id="rId6" Type="http://schemas.openxmlformats.org/officeDocument/2006/relationships/chart" Target="../charts/chart749.xml"/><Relationship Id="rId11" Type="http://schemas.openxmlformats.org/officeDocument/2006/relationships/chart" Target="../charts/chart754.xml"/><Relationship Id="rId5" Type="http://schemas.openxmlformats.org/officeDocument/2006/relationships/image" Target="../media/image28.emf"/><Relationship Id="rId15" Type="http://schemas.openxmlformats.org/officeDocument/2006/relationships/chart" Target="../charts/chart758.xml"/><Relationship Id="rId10" Type="http://schemas.openxmlformats.org/officeDocument/2006/relationships/chart" Target="../charts/chart753.xml"/><Relationship Id="rId4" Type="http://schemas.openxmlformats.org/officeDocument/2006/relationships/oleObject" Target="../embeddings/oleObject27.bin"/><Relationship Id="rId9" Type="http://schemas.openxmlformats.org/officeDocument/2006/relationships/chart" Target="../charts/chart752.xml"/><Relationship Id="rId14" Type="http://schemas.openxmlformats.org/officeDocument/2006/relationships/chart" Target="../charts/chart757.xml"/></Relationships>
</file>

<file path=ppt/slides/_rels/slide7.xml.rels><?xml version="1.0" encoding="UTF-8" standalone="yes"?>
<Relationships xmlns="http://schemas.openxmlformats.org/package/2006/relationships"><Relationship Id="rId8" Type="http://schemas.openxmlformats.org/officeDocument/2006/relationships/chart" Target="../charts/chart69.xml"/><Relationship Id="rId13" Type="http://schemas.openxmlformats.org/officeDocument/2006/relationships/chart" Target="../charts/chart74.xml"/><Relationship Id="rId3" Type="http://schemas.openxmlformats.org/officeDocument/2006/relationships/notesSlide" Target="../notesSlides/notesSlide7.xml"/><Relationship Id="rId7" Type="http://schemas.openxmlformats.org/officeDocument/2006/relationships/chart" Target="../charts/chart68.xml"/><Relationship Id="rId12" Type="http://schemas.openxmlformats.org/officeDocument/2006/relationships/chart" Target="../charts/chart73.xml"/><Relationship Id="rId2" Type="http://schemas.openxmlformats.org/officeDocument/2006/relationships/slideLayout" Target="../slideLayouts/slideLayout7.xml"/><Relationship Id="rId16" Type="http://schemas.openxmlformats.org/officeDocument/2006/relationships/chart" Target="../charts/chart77.xml"/><Relationship Id="rId1" Type="http://schemas.openxmlformats.org/officeDocument/2006/relationships/tags" Target="../tags/tag34.xml"/><Relationship Id="rId6" Type="http://schemas.openxmlformats.org/officeDocument/2006/relationships/chart" Target="../charts/chart67.xml"/><Relationship Id="rId11" Type="http://schemas.openxmlformats.org/officeDocument/2006/relationships/chart" Target="../charts/chart72.xml"/><Relationship Id="rId5" Type="http://schemas.openxmlformats.org/officeDocument/2006/relationships/image" Target="../media/image28.emf"/><Relationship Id="rId15" Type="http://schemas.openxmlformats.org/officeDocument/2006/relationships/chart" Target="../charts/chart76.xml"/><Relationship Id="rId10" Type="http://schemas.openxmlformats.org/officeDocument/2006/relationships/chart" Target="../charts/chart71.xml"/><Relationship Id="rId4" Type="http://schemas.openxmlformats.org/officeDocument/2006/relationships/oleObject" Target="../embeddings/oleObject27.bin"/><Relationship Id="rId9" Type="http://schemas.openxmlformats.org/officeDocument/2006/relationships/chart" Target="../charts/chart70.xml"/><Relationship Id="rId14" Type="http://schemas.openxmlformats.org/officeDocument/2006/relationships/chart" Target="../charts/chart75.xml"/></Relationships>
</file>

<file path=ppt/slides/_rels/slide70.xml.rels><?xml version="1.0" encoding="UTF-8" standalone="yes"?>
<Relationships xmlns="http://schemas.openxmlformats.org/package/2006/relationships"><Relationship Id="rId8" Type="http://schemas.openxmlformats.org/officeDocument/2006/relationships/chart" Target="../charts/chart762.xml"/><Relationship Id="rId13" Type="http://schemas.openxmlformats.org/officeDocument/2006/relationships/chart" Target="../charts/chart767.xml"/><Relationship Id="rId3" Type="http://schemas.openxmlformats.org/officeDocument/2006/relationships/notesSlide" Target="../notesSlides/notesSlide70.xml"/><Relationship Id="rId7" Type="http://schemas.openxmlformats.org/officeDocument/2006/relationships/chart" Target="../charts/chart761.xml"/><Relationship Id="rId12" Type="http://schemas.openxmlformats.org/officeDocument/2006/relationships/chart" Target="../charts/chart766.xml"/><Relationship Id="rId2" Type="http://schemas.openxmlformats.org/officeDocument/2006/relationships/slideLayout" Target="../slideLayouts/slideLayout7.xml"/><Relationship Id="rId16" Type="http://schemas.openxmlformats.org/officeDocument/2006/relationships/chart" Target="../charts/chart770.xml"/><Relationship Id="rId1" Type="http://schemas.openxmlformats.org/officeDocument/2006/relationships/tags" Target="../tags/tag97.xml"/><Relationship Id="rId6" Type="http://schemas.openxmlformats.org/officeDocument/2006/relationships/chart" Target="../charts/chart760.xml"/><Relationship Id="rId11" Type="http://schemas.openxmlformats.org/officeDocument/2006/relationships/chart" Target="../charts/chart765.xml"/><Relationship Id="rId5" Type="http://schemas.openxmlformats.org/officeDocument/2006/relationships/image" Target="../media/image28.emf"/><Relationship Id="rId15" Type="http://schemas.openxmlformats.org/officeDocument/2006/relationships/chart" Target="../charts/chart769.xml"/><Relationship Id="rId10" Type="http://schemas.openxmlformats.org/officeDocument/2006/relationships/chart" Target="../charts/chart764.xml"/><Relationship Id="rId4" Type="http://schemas.openxmlformats.org/officeDocument/2006/relationships/oleObject" Target="../embeddings/oleObject27.bin"/><Relationship Id="rId9" Type="http://schemas.openxmlformats.org/officeDocument/2006/relationships/chart" Target="../charts/chart763.xml"/><Relationship Id="rId14" Type="http://schemas.openxmlformats.org/officeDocument/2006/relationships/chart" Target="../charts/chart768.xml"/></Relationships>
</file>

<file path=ppt/slides/_rels/slide71.xml.rels><?xml version="1.0" encoding="UTF-8" standalone="yes"?>
<Relationships xmlns="http://schemas.openxmlformats.org/package/2006/relationships"><Relationship Id="rId8" Type="http://schemas.openxmlformats.org/officeDocument/2006/relationships/chart" Target="../charts/chart773.xml"/><Relationship Id="rId13" Type="http://schemas.openxmlformats.org/officeDocument/2006/relationships/chart" Target="../charts/chart778.xml"/><Relationship Id="rId3" Type="http://schemas.openxmlformats.org/officeDocument/2006/relationships/notesSlide" Target="../notesSlides/notesSlide71.xml"/><Relationship Id="rId7" Type="http://schemas.openxmlformats.org/officeDocument/2006/relationships/chart" Target="../charts/chart772.xml"/><Relationship Id="rId12" Type="http://schemas.openxmlformats.org/officeDocument/2006/relationships/chart" Target="../charts/chart777.xml"/><Relationship Id="rId2" Type="http://schemas.openxmlformats.org/officeDocument/2006/relationships/slideLayout" Target="../slideLayouts/slideLayout7.xml"/><Relationship Id="rId16" Type="http://schemas.openxmlformats.org/officeDocument/2006/relationships/chart" Target="../charts/chart781.xml"/><Relationship Id="rId1" Type="http://schemas.openxmlformats.org/officeDocument/2006/relationships/tags" Target="../tags/tag98.xml"/><Relationship Id="rId6" Type="http://schemas.openxmlformats.org/officeDocument/2006/relationships/chart" Target="../charts/chart771.xml"/><Relationship Id="rId11" Type="http://schemas.openxmlformats.org/officeDocument/2006/relationships/chart" Target="../charts/chart776.xml"/><Relationship Id="rId5" Type="http://schemas.openxmlformats.org/officeDocument/2006/relationships/image" Target="../media/image28.emf"/><Relationship Id="rId15" Type="http://schemas.openxmlformats.org/officeDocument/2006/relationships/chart" Target="../charts/chart780.xml"/><Relationship Id="rId10" Type="http://schemas.openxmlformats.org/officeDocument/2006/relationships/chart" Target="../charts/chart775.xml"/><Relationship Id="rId4" Type="http://schemas.openxmlformats.org/officeDocument/2006/relationships/oleObject" Target="../embeddings/oleObject27.bin"/><Relationship Id="rId9" Type="http://schemas.openxmlformats.org/officeDocument/2006/relationships/chart" Target="../charts/chart774.xml"/><Relationship Id="rId14" Type="http://schemas.openxmlformats.org/officeDocument/2006/relationships/chart" Target="../charts/chart779.xml"/></Relationships>
</file>

<file path=ppt/slides/_rels/slide72.xml.rels><?xml version="1.0" encoding="UTF-8" standalone="yes"?>
<Relationships xmlns="http://schemas.openxmlformats.org/package/2006/relationships"><Relationship Id="rId8" Type="http://schemas.openxmlformats.org/officeDocument/2006/relationships/chart" Target="../charts/chart784.xml"/><Relationship Id="rId13" Type="http://schemas.openxmlformats.org/officeDocument/2006/relationships/chart" Target="../charts/chart789.xml"/><Relationship Id="rId3" Type="http://schemas.openxmlformats.org/officeDocument/2006/relationships/notesSlide" Target="../notesSlides/notesSlide72.xml"/><Relationship Id="rId7" Type="http://schemas.openxmlformats.org/officeDocument/2006/relationships/chart" Target="../charts/chart783.xml"/><Relationship Id="rId12" Type="http://schemas.openxmlformats.org/officeDocument/2006/relationships/chart" Target="../charts/chart788.xml"/><Relationship Id="rId2" Type="http://schemas.openxmlformats.org/officeDocument/2006/relationships/slideLayout" Target="../slideLayouts/slideLayout7.xml"/><Relationship Id="rId16" Type="http://schemas.openxmlformats.org/officeDocument/2006/relationships/chart" Target="../charts/chart792.xml"/><Relationship Id="rId1" Type="http://schemas.openxmlformats.org/officeDocument/2006/relationships/tags" Target="../tags/tag99.xml"/><Relationship Id="rId6" Type="http://schemas.openxmlformats.org/officeDocument/2006/relationships/chart" Target="../charts/chart782.xml"/><Relationship Id="rId11" Type="http://schemas.openxmlformats.org/officeDocument/2006/relationships/chart" Target="../charts/chart787.xml"/><Relationship Id="rId5" Type="http://schemas.openxmlformats.org/officeDocument/2006/relationships/image" Target="../media/image28.emf"/><Relationship Id="rId15" Type="http://schemas.openxmlformats.org/officeDocument/2006/relationships/chart" Target="../charts/chart791.xml"/><Relationship Id="rId10" Type="http://schemas.openxmlformats.org/officeDocument/2006/relationships/chart" Target="../charts/chart786.xml"/><Relationship Id="rId4" Type="http://schemas.openxmlformats.org/officeDocument/2006/relationships/oleObject" Target="../embeddings/oleObject27.bin"/><Relationship Id="rId9" Type="http://schemas.openxmlformats.org/officeDocument/2006/relationships/chart" Target="../charts/chart785.xml"/><Relationship Id="rId14" Type="http://schemas.openxmlformats.org/officeDocument/2006/relationships/chart" Target="../charts/chart790.xml"/></Relationships>
</file>

<file path=ppt/slides/_rels/slide8.xml.rels><?xml version="1.0" encoding="UTF-8" standalone="yes"?>
<Relationships xmlns="http://schemas.openxmlformats.org/package/2006/relationships"><Relationship Id="rId8" Type="http://schemas.openxmlformats.org/officeDocument/2006/relationships/chart" Target="../charts/chart80.xml"/><Relationship Id="rId13" Type="http://schemas.openxmlformats.org/officeDocument/2006/relationships/chart" Target="../charts/chart85.xml"/><Relationship Id="rId3" Type="http://schemas.openxmlformats.org/officeDocument/2006/relationships/notesSlide" Target="../notesSlides/notesSlide8.xml"/><Relationship Id="rId7" Type="http://schemas.openxmlformats.org/officeDocument/2006/relationships/chart" Target="../charts/chart79.xml"/><Relationship Id="rId12" Type="http://schemas.openxmlformats.org/officeDocument/2006/relationships/chart" Target="../charts/chart84.xml"/><Relationship Id="rId2" Type="http://schemas.openxmlformats.org/officeDocument/2006/relationships/slideLayout" Target="../slideLayouts/slideLayout7.xml"/><Relationship Id="rId16" Type="http://schemas.openxmlformats.org/officeDocument/2006/relationships/chart" Target="../charts/chart88.xml"/><Relationship Id="rId1" Type="http://schemas.openxmlformats.org/officeDocument/2006/relationships/tags" Target="../tags/tag35.xml"/><Relationship Id="rId6" Type="http://schemas.openxmlformats.org/officeDocument/2006/relationships/chart" Target="../charts/chart78.xml"/><Relationship Id="rId11" Type="http://schemas.openxmlformats.org/officeDocument/2006/relationships/chart" Target="../charts/chart83.xml"/><Relationship Id="rId5" Type="http://schemas.openxmlformats.org/officeDocument/2006/relationships/image" Target="../media/image28.emf"/><Relationship Id="rId15" Type="http://schemas.openxmlformats.org/officeDocument/2006/relationships/chart" Target="../charts/chart87.xml"/><Relationship Id="rId10" Type="http://schemas.openxmlformats.org/officeDocument/2006/relationships/chart" Target="../charts/chart82.xml"/><Relationship Id="rId4" Type="http://schemas.openxmlformats.org/officeDocument/2006/relationships/oleObject" Target="../embeddings/oleObject27.bin"/><Relationship Id="rId9" Type="http://schemas.openxmlformats.org/officeDocument/2006/relationships/chart" Target="../charts/chart81.xml"/><Relationship Id="rId14" Type="http://schemas.openxmlformats.org/officeDocument/2006/relationships/chart" Target="../charts/chart86.xml"/></Relationships>
</file>

<file path=ppt/slides/_rels/slide9.xml.rels><?xml version="1.0" encoding="UTF-8" standalone="yes"?>
<Relationships xmlns="http://schemas.openxmlformats.org/package/2006/relationships"><Relationship Id="rId8" Type="http://schemas.openxmlformats.org/officeDocument/2006/relationships/chart" Target="../charts/chart91.xml"/><Relationship Id="rId13" Type="http://schemas.openxmlformats.org/officeDocument/2006/relationships/chart" Target="../charts/chart96.xml"/><Relationship Id="rId3" Type="http://schemas.openxmlformats.org/officeDocument/2006/relationships/notesSlide" Target="../notesSlides/notesSlide9.xml"/><Relationship Id="rId7" Type="http://schemas.openxmlformats.org/officeDocument/2006/relationships/chart" Target="../charts/chart90.xml"/><Relationship Id="rId12" Type="http://schemas.openxmlformats.org/officeDocument/2006/relationships/chart" Target="../charts/chart95.xml"/><Relationship Id="rId2" Type="http://schemas.openxmlformats.org/officeDocument/2006/relationships/slideLayout" Target="../slideLayouts/slideLayout7.xml"/><Relationship Id="rId16" Type="http://schemas.openxmlformats.org/officeDocument/2006/relationships/chart" Target="../charts/chart99.xml"/><Relationship Id="rId1" Type="http://schemas.openxmlformats.org/officeDocument/2006/relationships/tags" Target="../tags/tag36.xml"/><Relationship Id="rId6" Type="http://schemas.openxmlformats.org/officeDocument/2006/relationships/chart" Target="../charts/chart89.xml"/><Relationship Id="rId11" Type="http://schemas.openxmlformats.org/officeDocument/2006/relationships/chart" Target="../charts/chart94.xml"/><Relationship Id="rId5" Type="http://schemas.openxmlformats.org/officeDocument/2006/relationships/image" Target="../media/image28.emf"/><Relationship Id="rId15" Type="http://schemas.openxmlformats.org/officeDocument/2006/relationships/chart" Target="../charts/chart98.xml"/><Relationship Id="rId10" Type="http://schemas.openxmlformats.org/officeDocument/2006/relationships/chart" Target="../charts/chart93.xml"/><Relationship Id="rId4" Type="http://schemas.openxmlformats.org/officeDocument/2006/relationships/oleObject" Target="../embeddings/oleObject27.bin"/><Relationship Id="rId9" Type="http://schemas.openxmlformats.org/officeDocument/2006/relationships/chart" Target="../charts/chart92.xml"/><Relationship Id="rId14" Type="http://schemas.openxmlformats.org/officeDocument/2006/relationships/chart" Target="../charts/chart9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9679249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9032437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9208188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1300046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0006367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924209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8108111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075137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4165794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1652093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2173039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917074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6414876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6468195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5429362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42900313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328722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9072268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3730692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8459796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41068036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5174388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9736434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7962069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64847771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9742815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5467370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83228786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5029973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2900081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9147215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0478799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3617110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33752937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38224917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73592941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9038843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38597308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67055218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20681689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82709637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61813547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25646898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5238163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30525529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96575223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7050721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84893660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88114852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21364587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47786289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34406901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64245272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69460768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0848627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22056789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23113488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63374722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9150942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37331991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28371052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94074265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74378242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28089243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68699591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871272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99514291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31799697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305634872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22091886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10334643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rPr lang="en-US" dirty="0"/>
              <a:t>DATA SOURCE: Trade Panel/Retailer Data | Ending Apr 2024</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By </a:t>
            </a:r>
            <a:r>
              <a:rPr lang="en-US" dirty="0">
                <a:highlight>
                  <a:srgbClr val="FFFF00"/>
                </a:highlight>
              </a:rPr>
              <a:t>Sector</a:t>
            </a:r>
            <a:r>
              <a:rPr lang="en-US" dirty="0"/>
              <a:t> | </a:t>
            </a:r>
            <a:r>
              <a:rPr lang="en-US" dirty="0">
                <a:highlight>
                  <a:srgbClr val="FFFF00"/>
                </a:highlight>
              </a:rPr>
              <a:t>National</a:t>
            </a:r>
            <a:r>
              <a:rPr lang="en-US" dirty="0"/>
              <a:t> | </a:t>
            </a:r>
            <a:r>
              <a:rPr lang="en-US" dirty="0" err="1">
                <a:highlight>
                  <a:srgbClr val="FFFF00"/>
                </a:highlight>
              </a:rPr>
              <a:t>Neumarkt</a:t>
            </a:r>
            <a:r>
              <a:rPr lang="en-US" dirty="0"/>
              <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r>
                        <a:rPr lang="en-US" sz="700" b="0" kern="1200" dirty="0">
                          <a:solidFill>
                            <a:schemeClr val="tx1"/>
                          </a:solidFill>
                          <a:highlight>
                            <a:srgbClr val="FFFF00"/>
                          </a:highlight>
                          <a:latin typeface="Nexa Bold" panose="00000800000000000000"/>
                          <a:ea typeface="+mn-ea"/>
                          <a:cs typeface="+mn-cs"/>
                        </a:rPr>
                        <a:t>Beer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NRGB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14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Cans</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30</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Large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24</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en-US" sz="700" b="0" kern="1200" dirty="0">
                          <a:solidFill>
                            <a:schemeClr val="tx1"/>
                          </a:solidFill>
                          <a:highlight>
                            <a:srgbClr val="FFFF00"/>
                          </a:highlight>
                          <a:latin typeface="Nexa Bold" panose="00000800000000000000"/>
                          <a:ea typeface="+mn-ea"/>
                          <a:cs typeface="+mn-cs"/>
                        </a:rPr>
                        <a:t>Small PET </a:t>
                      </a:r>
                      <a:r>
                        <a:rPr lang="en-US" sz="700" b="0" kern="1200" dirty="0">
                          <a:solidFill>
                            <a:schemeClr val="tx1"/>
                          </a:solidFill>
                          <a:latin typeface="Nexa Bold" panose="00000800000000000000"/>
                          <a:ea typeface="+mn-ea"/>
                          <a:cs typeface="+mn-cs"/>
                        </a:rPr>
                        <a:t>(</a:t>
                      </a:r>
                      <a:r>
                        <a:rPr lang="en-US" sz="700" b="0" kern="1200" dirty="0">
                          <a:solidFill>
                            <a:schemeClr val="tx1"/>
                          </a:solidFill>
                          <a:highlight>
                            <a:srgbClr val="FFFF00"/>
                          </a:highlight>
                          <a:latin typeface="Nexa Bold" panose="00000800000000000000"/>
                          <a:ea typeface="+mn-ea"/>
                          <a:cs typeface="+mn-cs"/>
                        </a:rPr>
                        <a:t>23</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r>
                        <a:rPr lang="en-US" sz="700" b="0" kern="1200" dirty="0">
                          <a:solidFill>
                            <a:schemeClr val="tx1"/>
                          </a:solidFill>
                          <a:highlight>
                            <a:srgbClr val="FFFF00"/>
                          </a:highlight>
                          <a:latin typeface="Nexa Bold" panose="00000800000000000000"/>
                          <a:ea typeface="+mn-ea"/>
                          <a:cs typeface="+mn-cs"/>
                        </a:rPr>
                        <a:t>RGB</a:t>
                      </a:r>
                      <a:r>
                        <a:rPr lang="en-US" sz="700" b="0" kern="1200" dirty="0">
                          <a:solidFill>
                            <a:schemeClr val="tx1"/>
                          </a:solidFill>
                          <a:latin typeface="Nexa Bold" panose="00000800000000000000"/>
                          <a:ea typeface="+mn-ea"/>
                          <a:cs typeface="+mn-cs"/>
                        </a:rPr>
                        <a:t> (</a:t>
                      </a:r>
                      <a:r>
                        <a:rPr lang="en-US" sz="700" b="0" kern="1200" dirty="0">
                          <a:solidFill>
                            <a:schemeClr val="tx1"/>
                          </a:solidFill>
                          <a:highlight>
                            <a:srgbClr val="FFFF00"/>
                          </a:highlight>
                          <a:latin typeface="Nexa Bold" panose="00000800000000000000"/>
                          <a:ea typeface="+mn-ea"/>
                          <a:cs typeface="+mn-cs"/>
                        </a:rPr>
                        <a:t>9</a:t>
                      </a:r>
                      <a:r>
                        <a:rPr lang="en-US" sz="700" b="0" kern="1200" dirty="0">
                          <a:solidFill>
                            <a:schemeClr val="tx1"/>
                          </a:solidFill>
                          <a:latin typeface="Nexa Bold" panose="00000800000000000000"/>
                          <a:ea typeface="+mn-ea"/>
                          <a:cs typeface="+mn-cs"/>
                        </a:rPr>
                        <a:t>%)</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lang="en-US" sz="700" b="0" i="0" dirty="0">
                          <a:highlight>
                            <a:srgbClr val="FFFF00"/>
                          </a:highlight>
                          <a:latin typeface="Nexa Bold" panose="00000800000000000000"/>
                        </a:rPr>
                        <a:t> </a:t>
                      </a:r>
                      <a:r>
                        <a:rPr sz="700" b="0" i="0" dirty="0">
                          <a:latin typeface="Nexa Bold" panose="00000800000000000000"/>
                        </a:rPr>
                        <a:t>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rPr sz="700" b="0" i="0" dirty="0" err="1">
                          <a:highlight>
                            <a:srgbClr val="FFFF00"/>
                          </a:highlight>
                          <a:latin typeface="Nexa Bold" panose="00000800000000000000"/>
                        </a:rPr>
                        <a:t>Neumarkt</a:t>
                      </a:r>
                      <a:r>
                        <a:rPr sz="700" b="0" i="0" dirty="0">
                          <a:latin typeface="Nexa Bold" panose="00000800000000000000"/>
                        </a:rPr>
                        <a:t> VS</a:t>
                      </a:r>
                      <a:r>
                        <a:rPr lang="en-US" sz="700" b="0" i="0" dirty="0">
                          <a:latin typeface="Nexa Bold" panose="00000800000000000000"/>
                        </a:rPr>
                        <a:t> </a:t>
                      </a:r>
                      <a:r>
                        <a:rPr sz="700" b="0" i="0" dirty="0">
                          <a:solidFill>
                            <a:srgbClr val="00A097"/>
                          </a:solidFill>
                          <a:latin typeface="Nexa Bold" panose="00000800000000000000"/>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7402">
                <a:tc>
                  <a:txBody>
                    <a:bodyPr/>
                    <a:lstStyle/>
                    <a:p>
                      <a:pPr algn="ctr" fontAlgn="b"/>
                      <a:r>
                        <a:rPr lang="en-US" sz="700" kern="1200" dirty="0">
                          <a:solidFill>
                            <a:schemeClr val="dk1"/>
                          </a:solidFill>
                          <a:latin typeface="Nexa Bold (Headings)"/>
                          <a:ea typeface="+mn-ea"/>
                          <a:cs typeface="+mn-cs"/>
                        </a:rPr>
                        <a:t>2000+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7402">
                <a:tc>
                  <a:txBody>
                    <a:bodyPr/>
                    <a:lstStyle/>
                    <a:p>
                      <a:pPr algn="ctr" fontAlgn="b"/>
                      <a:r>
                        <a:rPr lang="en-US" sz="700" kern="1200" dirty="0">
                          <a:solidFill>
                            <a:schemeClr val="dk1"/>
                          </a:solidFill>
                          <a:latin typeface="Nexa Bold (Headings)"/>
                          <a:ea typeface="+mn-ea"/>
                          <a:cs typeface="+mn-cs"/>
                        </a:rPr>
                        <a:t>1400-1600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4981954"/>
                  </a:ext>
                </a:extLst>
              </a:tr>
              <a:tr h="197402">
                <a:tc>
                  <a:txBody>
                    <a:bodyPr/>
                    <a:lstStyle/>
                    <a:p>
                      <a:pPr algn="ctr" fontAlgn="b"/>
                      <a:r>
                        <a:rPr lang="en-US" sz="700" kern="1200" dirty="0">
                          <a:solidFill>
                            <a:schemeClr val="dk1"/>
                          </a:solidFill>
                          <a:latin typeface="Nexa Bold (Headings)"/>
                          <a:ea typeface="+mn-ea"/>
                          <a:cs typeface="+mn-cs"/>
                        </a:rPr>
                        <a:t>1200-1400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197402">
                <a:tc>
                  <a:txBody>
                    <a:bodyPr/>
                    <a:lstStyle/>
                    <a:p>
                      <a:pPr algn="ctr" fontAlgn="b"/>
                      <a:r>
                        <a:rPr lang="en-US" sz="700" kern="1200" dirty="0">
                          <a:solidFill>
                            <a:schemeClr val="dk1"/>
                          </a:solidFill>
                          <a:latin typeface="Nexa Bold (Headings)"/>
                          <a:ea typeface="+mn-ea"/>
                          <a:cs typeface="+mn-cs"/>
                        </a:rPr>
                        <a:t>1000-1200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197402">
                <a:tc>
                  <a:txBody>
                    <a:bodyPr/>
                    <a:lstStyle/>
                    <a:p>
                      <a:pPr algn="ctr" fontAlgn="b"/>
                      <a:r>
                        <a:rPr lang="en-US" sz="700" kern="1200" dirty="0">
                          <a:solidFill>
                            <a:schemeClr val="dk1"/>
                          </a:solidFill>
                          <a:latin typeface="Nexa Bold (Headings)"/>
                          <a:ea typeface="+mn-ea"/>
                          <a:cs typeface="+mn-cs"/>
                        </a:rPr>
                        <a:t>700-800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197402">
                <a:tc>
                  <a:txBody>
                    <a:bodyPr/>
                    <a:lstStyle/>
                    <a:p>
                      <a:pPr algn="ctr" fontAlgn="b"/>
                      <a:r>
                        <a:rPr lang="en-US" sz="700" kern="1200" dirty="0">
                          <a:solidFill>
                            <a:schemeClr val="dk1"/>
                          </a:solidFill>
                          <a:latin typeface="Nexa Bold (Headings)"/>
                          <a:ea typeface="+mn-ea"/>
                          <a:cs typeface="+mn-cs"/>
                        </a:rPr>
                        <a:t>600-700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197402">
                <a:tc>
                  <a:txBody>
                    <a:bodyPr/>
                    <a:lstStyle/>
                    <a:p>
                      <a:pPr algn="ctr" fontAlgn="b"/>
                      <a:r>
                        <a:rPr lang="en-US" sz="700" kern="1200" dirty="0">
                          <a:solidFill>
                            <a:schemeClr val="dk1"/>
                          </a:solidFill>
                          <a:latin typeface="Nexa Bold (Headings)"/>
                          <a:ea typeface="+mn-ea"/>
                          <a:cs typeface="+mn-cs"/>
                        </a:rPr>
                        <a:t>500-600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a:solidFill>
                            <a:srgbClr val="00A097"/>
                          </a:solidFill>
                          <a:latin typeface="Nexa Book Italic"/>
                          <a:ea typeface="+mn-ea"/>
                          <a:cs typeface="+mn-cs"/>
                        </a:rP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197402">
                <a:tc>
                  <a:txBody>
                    <a:bodyPr/>
                    <a:lstStyle/>
                    <a:p>
                      <a:pPr algn="ctr" fontAlgn="b"/>
                      <a:r>
                        <a:rPr lang="en-US" sz="700" kern="1200" dirty="0">
                          <a:solidFill>
                            <a:schemeClr val="dk1"/>
                          </a:solidFill>
                          <a:latin typeface="Nexa Bold (Headings)"/>
                          <a:ea typeface="+mn-ea"/>
                          <a:cs typeface="+mn-cs"/>
                        </a:rPr>
                        <a:t>400-500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7402">
                <a:tc>
                  <a:txBody>
                    <a:bodyPr/>
                    <a:lstStyle/>
                    <a:p>
                      <a:pPr algn="ctr" fontAlgn="b"/>
                      <a:r>
                        <a:rPr lang="en-US" sz="700" kern="1200" dirty="0">
                          <a:solidFill>
                            <a:schemeClr val="dk1"/>
                          </a:solidFill>
                          <a:latin typeface="Nexa Bold (Headings)"/>
                          <a:ea typeface="+mn-ea"/>
                          <a:cs typeface="+mn-cs"/>
                        </a:rPr>
                        <a:t>300-400 ML</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r>
                        <a:rPr lang="en-US" sz="600" b="1" kern="1200" dirty="0">
                          <a:solidFill>
                            <a:srgbClr val="00A097"/>
                          </a:solidFill>
                          <a:latin typeface="Nexa Book Italic"/>
                          <a:ea typeface="+mn-ea"/>
                          <a:cs typeface="+mn-cs"/>
                        </a:rP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197402">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197402">
                <a:tc>
                  <a:txBody>
                    <a:bodyPr/>
                    <a:lstStyle/>
                    <a:p>
                      <a:endParaRPr lang="en-CH" sz="700" dirty="0"/>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245758838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1684351778"/>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2396946981"/>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521043821"/>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90247885"/>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868804167"/>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280228345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524710362"/>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197133365"/>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136209033"/>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7492850"/>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8/28/2025</a:t>
            </a:fld>
            <a:endParaRPr lang="en-US" sz="500"/>
          </a:p>
        </p:txBody>
      </p:sp>
    </p:spTree>
    <p:extLst>
      <p:ext uri="{BB962C8B-B14F-4D97-AF65-F5344CB8AC3E}">
        <p14:creationId xmlns:p14="http://schemas.microsoft.com/office/powerpoint/2010/main" val="72388944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43E23444-8A1B-409A-8566-D31F3D9D6E16}" vid="{B5C8E441-137C-475B-8CED-9291B669EE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474cf4e4-8a51-432b-9e1b-0ea607ac38ff"/>
    <lcf76f155ced4ddcb4097134ff3c332f xmlns="0ad93b7f-b0cd-4c46-aaaf-ff14495948cf">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F89120C1-6D3E-44F1-BAD9-DC94978434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502A1C8-4964-4CAE-93D2-4FFA7871C136}">
  <ds:schemaRefs>
    <ds:schemaRef ds:uri="http://schemas.microsoft.com/sharepoint/v3/contenttype/forms"/>
  </ds:schemaRefs>
</ds:datastoreItem>
</file>

<file path=customXml/itemProps3.xml><?xml version="1.0" encoding="utf-8"?>
<ds:datastoreItem xmlns:ds="http://schemas.openxmlformats.org/officeDocument/2006/customXml" ds:itemID="{FF0D3061-614B-40A0-B620-03D3B7FB0B63}">
  <ds:schemaRefs>
    <ds:schemaRef ds:uri="http://purl.org/dc/terms/"/>
    <ds:schemaRef ds:uri="http://schemas.microsoft.com/office/2006/documentManagement/types"/>
    <ds:schemaRef ds:uri="http://purl.org/dc/elements/1.1/"/>
    <ds:schemaRef ds:uri="http://purl.org/dc/dcmitype/"/>
    <ds:schemaRef ds:uri="0ad93b7f-b0cd-4c46-aaaf-ff14495948cf"/>
    <ds:schemaRef ds:uri="474cf4e4-8a51-432b-9e1b-0ea607ac38ff"/>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39</TotalTime>
  <Words>9576</Words>
  <Application>Microsoft Office PowerPoint</Application>
  <PresentationFormat>On-screen Show (16:9)</PresentationFormat>
  <Paragraphs>2808</Paragraphs>
  <Slides>72</Slides>
  <Notes>72</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72</vt:i4>
      </vt:variant>
    </vt:vector>
  </HeadingPairs>
  <TitlesOfParts>
    <vt:vector size="83" baseType="lpstr">
      <vt:lpstr>Aptos</vt:lpstr>
      <vt:lpstr>Arial</vt:lpstr>
      <vt:lpstr>Calibri</vt:lpstr>
      <vt:lpstr>Nexa</vt:lpstr>
      <vt:lpstr>Nexa Bold</vt:lpstr>
      <vt:lpstr>Nexa Bold (Headings)</vt:lpstr>
      <vt:lpstr>Nexa Book</vt:lpstr>
      <vt:lpstr>Nexa Book Italic</vt:lpstr>
      <vt:lpstr>Open Sans</vt:lpstr>
      <vt:lpstr>1_PricingOne Light Template Oct 2024</vt:lpstr>
      <vt:lpstr>think-cell Slide</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Brand Share Topline By Size Bracket (Replace With SO WHAT)</dc:title>
  <dc:creator>Bhagya RANASINGHE</dc:creator>
  <cp:lastModifiedBy>Salma ANANY</cp:lastModifiedBy>
  <cp:revision>76</cp:revision>
  <dcterms:created xsi:type="dcterms:W3CDTF">2024-07-05T11:30:58Z</dcterms:created>
  <dcterms:modified xsi:type="dcterms:W3CDTF">2025-08-28T10:10:19Z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